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4E8D5D-BD56-44D1-9CAA-19CD1FF942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3D17F8-9D09-4D6B-A4FD-222DF7CBE5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F26875-944D-4B5C-8299-ECAB56E92D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EAE7C0-9BC7-4121-8A34-83FF5209B1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D2BC6F-DCF4-405A-9C9D-399A405CAE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0F12CF-8BBC-426C-A5D1-FCB97978B9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9BA549-2762-4DEC-B361-EBFB06AAF9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70D6CA-43EC-4026-B408-75A13365D8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65F2F8-2383-42F6-97FF-5B9D4DA57B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8DA754-9E0F-42E1-A330-9750D701FF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AA4C86-07E0-448F-8D22-1FC69E078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12404011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营销管理部工作思路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116739" y="1218945"/>
            <a:ext cx="1958523" cy="1958523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116739" y="1218945"/>
            <a:ext cx="1958523" cy="1958523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53411" y="1355617"/>
            <a:ext cx="1685300" cy="1685300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572171" y="516087"/>
            <a:ext cx="715670" cy="715670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2171" y="516087"/>
            <a:ext cx="715670" cy="715670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2036" y="565953"/>
            <a:ext cx="615696" cy="615696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7" name="Connector 7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部门概述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部门概述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  <a:noFill/>
        </p:spPr>
        <p:txBody>
          <a:bodyPr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  <a:noFill/>
        </p:spPr>
        <p:txBody>
          <a:bodyPr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  <a:noFill/>
        </p:spPr>
        <p:txBody>
          <a:bodyPr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  <a:noFill/>
        </p:spPr>
        <p:txBody>
          <a:bodyPr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制定营销策略和计划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根据市场需求和公司战略，制定有效的营销策略和计划，以促进公司产品的销售和品牌知名度的提升。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市场调研与分析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开展市场调研，收集和分析竞争对手、客户需求等信息，为公司产品开发和营销策略的制定提供有力支持。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营销活动策划与执行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负责策划和执行各类营销活动，包括线上和线下的促销活动、品牌推广活动等，以提高客户参与度和销售业绩。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销售支持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为销售团队提供市场行情、产品知识和销售技巧等方面的支持，以提高销售效率和客户满意度。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部门职责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提供优质的产品和服务，提高客户满意度和忠诚度。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加强品牌推广和宣传，提高公司品牌的知名度和美誉度。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通过制定有效的营销策略和计划，提高公司产品的销售量和市场占有率。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优化营销活动策划和执行流程，降低营销成本，提高营销投入产出比。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提升品牌知名度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提高产品销售量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降低营销成本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增强客户满意度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部门目标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1208" r="112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客户参与度和满意度有待提高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目前客户参与度和满意度相对较低，需要加强客户关系管理，提高服务质量。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营销策略与计划的有效性有待提高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目前营销管理部在制定营销策略和计划方面还存在一些不足，需要加强市场调研和分析，提高策略的有效性。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营销活动策划与执行能力有待加强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虽然部门已经开展了一些营销活动，但在活动策划和执行方面还有很大的提升空间，需要加强创意和创新。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部门现状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识别并明确目标客户群体，包括其人口统计特征、消费习惯、需求和偏好等。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目标客户群体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客户价值分析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客户需求洞察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评估目标客户对公司的价值，包括购买历史、忠诚度、潜在价值和影响力等。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深入了解目标客户的需求和痛点，以便更好地满足其期望和需求。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目标客户分析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研究竞争对手的产品特点、价格策略、销售渠道和服务等，以便更好地了解其竞争优势和劣势。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对手产品分析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分析竞争对手的营销策略，包括广告宣传、促销活动、品牌形象和市场定位等。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营销策略分析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持续关注竞争对手的动态，包括新产品发布、市场拓展和战略调整等，以便及时调整自身策略。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竞争动态监控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评估宏观经济环境对市场的影响，包括经济形势、政策法规、社会文化和科技发展等。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宏观环境分析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发现市场细分领域的增长机会，以便更好地满足不同客户需求和提高市场份额。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市场细分机会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预测市场未来的发展趋势，包括消费者行为变化、技术革新和行业变革等，以便提前布局和应对。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未来趋势预测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市场趋势分析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根据市场变化和客户反馈，不断优化产品组合，提高产品附加值。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总结词：明确产品定位，优化产品组合，提升产品质量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深入了解市场需求，明确产品定位，以满足目标客户的需求。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加强产品质量控制，提高产品竞争力，赢得客户信任。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60834" y="4130676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63829" y="2541248"/>
            <a:ext cx="2267763" cy="121808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总结词：制定合理价格，保持价格竞争力，灵活应对市场变化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095436" y="4987041"/>
            <a:ext cx="2267763" cy="121808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根据产品定位、成本和市场行情，制定具有竞争力的价格策略。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7054044" y="4987041"/>
            <a:ext cx="2267763" cy="121808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定期评估价格策略的有效性，及时调整以保持价格竞争力。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8972595" y="2757148"/>
            <a:ext cx="2267763" cy="121808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8" name="Freeform 28"/>
          <p:cNvSpPr/>
          <p:nvPr/>
        </p:nvSpPr>
        <p:spPr>
          <a:xfrm>
            <a:off x="3095436" y="2932359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86361" y="1337322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685709" y="2892389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7185067" y="1745822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7968655" y="2393704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7802444" y="2287786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3614276" y="3614495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3959938" y="3475144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6793178" y="3620596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6455230" y="3805762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6594677" y="3921682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6702786" y="3871485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400317" y="2064915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5182698" y="2160634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5009105" y="2421786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85351" y="2311400"/>
            <a:ext cx="1678516" cy="1447800"/>
          </a:xfrm>
          <a:prstGeom prst="hexagon">
            <a:avLst>
              <a:gd name="adj" fmla="val 24991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01051" y="3035300"/>
            <a:ext cx="1678516" cy="1447800"/>
          </a:xfrm>
          <a:prstGeom prst="hexagon">
            <a:avLst>
              <a:gd name="adj" fmla="val 24991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985351" y="3810000"/>
            <a:ext cx="1678516" cy="1447800"/>
          </a:xfrm>
          <a:prstGeom prst="hexagon">
            <a:avLst>
              <a:gd name="adj" fmla="val 24991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373884" y="3035300"/>
            <a:ext cx="1678516" cy="1447800"/>
          </a:xfrm>
          <a:prstGeom prst="hexagon">
            <a:avLst>
              <a:gd name="adj" fmla="val 24991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5133094" y="2670493"/>
            <a:ext cx="1383030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3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133094" y="4178618"/>
            <a:ext cx="1383030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3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48794" y="3390900"/>
            <a:ext cx="1383030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3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521627" y="3400425"/>
            <a:ext cx="1383030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3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2324381" y="1566850"/>
            <a:ext cx="2553340" cy="1269499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总结词：拓展销售渠道，优化渠道结构，提高渠道效率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852893" y="1566850"/>
            <a:ext cx="2553340" cy="1269499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2324381" y="4677185"/>
            <a:ext cx="2553340" cy="1269499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优化渠道结构，合理分配渠道资源，以提高整体销售效率。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852893" y="4780006"/>
            <a:ext cx="2553340" cy="1269499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分析现有渠道的优势和不足，拓展新的销售渠道，如线上销售、代理商等。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https://d.book118.com/628124040113006036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2024-09-16T04:20:57.959</cp:lastPrinted>
  <dcterms:created xsi:type="dcterms:W3CDTF">2024-09-15T20:20:57Z</dcterms:created>
  <dcterms:modified xsi:type="dcterms:W3CDTF">2024-09-15T20:21:00Z</dcterms:modified>
</cp:coreProperties>
</file>