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314EA-A4AE-441E-97BE-14BABEF7F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F7DEC-4DD3-4A74-88B5-B340D327F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0B3EF-57B5-4FBE-B2AF-50244E224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B6290-375B-41FD-86E6-DCAC4AC01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F1F9D3-49CC-4715-AA0B-F869939FB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2DEE3A-EF32-4DA8-9D93-5D86E212D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356972-2F1F-40FA-9D80-E638651EF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C4E0C-7F42-41C3-BFD8-2DEB6C794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8E996-EA93-4AF1-97D9-DC07D11D9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1DAB2-7C37-480A-BFA9-AAFE07C03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7D024-F5F4-4089-942C-26EAF627E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24100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护士进修汇报PPT模板报告撰写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进修期间工作和学习情况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护理技能提升与实践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患者服务与沟通能力增强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团队协作与领导能力展现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通过进修学习，护士可以掌握最新的护理理论和技能，提高护理水平，为患者提供更优质的护理服务。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随着医疗技术的不断进步和医疗模式的转变，护士需要不断学习和进修，以适应医疗发展的需要。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进修学习可以帮助护士提升职业素养和综合能力，为个人的职业发展打下坚实的基础。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进修学习内容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临床实践经历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学术研究成果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包括进修期间学习的课程、掌握的技能和知识等。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展示在进修期间取得的学术研究成果，包括发表的论文、参与的课题研究等。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介绍在进修期间参与的临床实践项目、实践成果和经验教训等。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阐述个人未来的职业发展规划和目标，以及在实现这些目标过程中需要得到的支持和帮助。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进修期间工作和学习情况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30" r="328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本次进修所在的科室为心血管内科，主要负责心血管疾病的诊疗和科研工作。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科室概述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在进修期间，本人担任心血管内科护士，负责协助医生进行诊疗工作、患者护理及健康指导等。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岗位介绍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所在科室及岗位介绍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协助医生进行心血管疾病的诊疗工作，包括患者接待、病史采集、心电图操作等。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诊疗协助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负责心血管疾病患者的护理工作，包括病情观察、用药指导、生活护理等。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为患者提供心血管疾病相关的健康指导，包括饮食、运动、心理等方面的建议。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工作职责和任务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通过进修学习，加深了对心血管疾病专业知识的理解，掌握了最新的诊疗技术和护理方法。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临床技能提高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团队协作意识增强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职业素养提升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通过实践锻炼，提高了自己的临床操作技能，包括心电图操作、急救技能等。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在进修过程中，与医生、同事紧密合作，增强了团队协作意识和沟通能力。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通过进修学习，更加明确了自己的职业定位和发展方向，提升了职业素养和综合能力。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学习成果和收获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护理技能提升与实践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进修期间系统学习了高级护理技能，包括重症监护、急救技能、专科护理等。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通过理论学习和实践操作，已熟练掌握各项护理技能，能够独立处理复杂病例和突发事件。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护理技能学习和掌握情况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掌握程度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实践场所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在进修医院的多个科室进行了实践操作，包括ICU、急诊科、手术室等。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通过实践，积累了丰富的临床经验，掌握了与医生、患者及其家属的沟通技巧，提高了应对突发情况的能力。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实践操作经验分享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208" r="13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在进修过程中，遇到了知识体系更新快、技能要求高等挑战。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困难描述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通过参加培训、请教资深护士、查阅文献资料等方式，不断学习和提高自己的专业水平，成功克服了遇到的困难。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遇到的困难及解决方法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https://d.book118.com/628124100034006044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2024-09-24T05:25:27.574</cp:lastPrinted>
  <dcterms:created xsi:type="dcterms:W3CDTF">2024-09-23T21:25:27Z</dcterms:created>
  <dcterms:modified xsi:type="dcterms:W3CDTF">2024-09-23T21:25:29Z</dcterms:modified>
</cp:coreProperties>
</file>