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3AC942-AB1A-43DD-B8A0-5B02EA9AF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EE71D-B761-4201-884D-CB21F709A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115974-98BB-4C4B-8125-30B33AE46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63FDCE-A4B5-4D61-9841-BCC4B2A60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050937-BB1C-4FFA-A3B3-F96F251C2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B1E259-4BE9-469D-990E-82E64761F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A2BC08-C15B-41AC-B6F8-1A47D7543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00BBD6-F720-4678-BC82-40F7167A2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CAE038-1884-470B-A2C0-84EDF7516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18CE59-46E5-476E-A71A-A2528648D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4BB38-23C7-4706-9FD4-C07C6060F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2502401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胃癌术后护理PPT课件\n## 1.胃癌术后护理概述及重要性\n### 1.1胃癌手术概述及术后可能出现的并发症\n### 1.2胃癌术后护理的重要性及目标\n### 1.3胃癌术后护理与患者生活质量的关系\n## 2.胃癌术后护理的基本内容和方法\n### 2.1术后生命体征的监测与护理\n### 2.2术后饮食护理与营养支持\n### 2.3术后并发症的预防与护理\n## 3.胃癌术后患者的心理护理\n### 3.1胃癌术后患者的心理特点及需求\n### 3.2心理护理的方法与技巧\n### 3.3心理护理在胃癌术后康复中的作用\n## 4.胃癌术后患者的康复锻炼\n### 4.1胃癌术后康复锻炼的重要性及原则\n### 4.2适合胃癌术后患者的康复锻炼方法\n### 4.3康复锻炼的注意事项与监测\n## 5.胃癌术后患者的随访与健康管理\n### 5.1胃癌术后随访的目的与内容\n### 5.2胃癌术后患者的健康管理策略\n### 5.3患者家属在胃癌术后护理中的作用与指导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胃癌术后护理PPT课件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胃癌术后护理概述及重要性</a:t>
            </a:r>
            <a:endParaRPr/>
          </a:p>
        </p:txBody>
      </p:sp>
      <p:sp>
        <p:nvSpPr>
          <p:cNvPr id="1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胃癌手术概述及术后可能出现的并发症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59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6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胃癌手术概述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胃癌手术是一种常见的恶性肿瘤手术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手术方法包括胃切除术、胃部分切除术等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手术后可能出现并发症，如出血、感染、肠梗阻等</a:t>
                </a:r>
                <a:endParaRPr/>
              </a:p>
            </p:txBody>
          </p:sp>
          <p:pic>
            <p:nvPicPr>
              <p:cNvPr id="16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64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16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术后出血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出血原因包括术中止血不彻底、血管破裂等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表现为引流管出血、呕血、黑便等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护理措施包括监测生命体征、观察引流液、给予止血药物等</a:t>
                </a:r>
                <a:endParaRPr/>
              </a:p>
            </p:txBody>
          </p:sp>
          <p:pic>
            <p:nvPicPr>
              <p:cNvPr id="1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69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感染原因包括手术切口感染、腹腔感染等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表现为发热、腹痛、白细胞升高等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护理措施包括保持切口清洁、使用抗生素、观察感染症状等</a:t>
                </a:r>
                <a:endParaRPr/>
              </a:p>
            </p:txBody>
          </p:sp>
          <p:pic>
            <p:nvPicPr>
              <p:cNvPr id="1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74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术后肠梗阻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肠梗阻原因包括术后肠道功能紊乱、粘连等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表现为腹胀、腹痛、呕吐、停止排气排便等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护理措施包括观察患者排气排便情况、给予胃肠动力药物、必要时进行手术治疗等</a:t>
                </a:r>
                <a:endParaRPr/>
              </a:p>
            </p:txBody>
          </p:sp>
          <p:pic>
            <p:nvPicPr>
              <p:cNvPr id="1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胃癌术后护理的重要性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减少术后并发症的发生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提高患者生活质量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术后护理目标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保持患者生命体征稳定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预防并处理术后并发症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促进患者心理康复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帮助患者恢复日常生活能力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胃癌术后护理的重要性及目标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胃癌术后护理与患者生活质量的关系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术后护理对生活质量的影响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良好的护理可以减少并发症，提高康复成功率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心理护理可以帮助患者调整心态，积极应对疾病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康复锻炼有助于患者恢复日常生活能力，提高生活质量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生活质量的评价指标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生理功能：消化、吸收、排泄等功能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心理状态：焦虑、抑郁、心理适应等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社会功能：工作、家庭、社交等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胃癌术后护理的基本内容和方法</a:t>
            </a:r>
            <a:endParaRPr/>
          </a:p>
        </p:txBody>
      </p:sp>
      <p:sp>
        <p:nvSpPr>
          <p:cNvPr id="21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生命体征监测</a:t>
                </a:r>
                <a:endParaRPr/>
              </a:p>
            </p:txBody>
          </p:sp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监测心率、血压、呼吸、体温等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定期测量血糖、血氧饱和度等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观察患者意识状态、皮肤黏膜等</a:t>
                </a:r>
                <a:endParaRPr/>
              </a:p>
            </p:txBody>
          </p:sp>
          <p:sp>
            <p:nvSpPr>
              <p:cNvPr id="2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</a:t>
                </a:r>
                <a:endParaRPr/>
              </a:p>
            </p:txBody>
          </p:sp>
          <p:sp>
            <p:nvSpPr>
              <p:cNvPr id="2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保持患者安静，避免剧烈活动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根据医嘱调整血压、血糖等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发现异常生命体征及时处理，如休克、心力衰竭等</a:t>
                </a:r>
                <a:endParaRPr/>
              </a:p>
            </p:txBody>
          </p:sp>
          <p:sp>
            <p:nvSpPr>
              <p:cNvPr id="2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术后生命体征的监测与护理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术后饮食护理与营养支持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术后饮食护理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术后初期采用流质饮食，逐渐过渡到半流质、软食、普食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饮食宜清淡、易消化，避免辛辣、油腻等刺激性食物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少食多餐，避免一次性进食过多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营养支持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给予高蛋白、低脂肪、富含维生素的饮食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对于营养不良的患者，可以给予肠内或肠外营养支持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定期评估患者营养状况，调整饮食方案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术后并发症的预防与护理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并发症预防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严格执行手术操作规程，减少术中损伤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术后密切观察患者生命体征，及时发现并发症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给予患者合理的饮食护理和营养支持，增强机体抵抗力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并发症护理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对于出血、感染等并发症，按照相关护理措施进行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对于肠梗阻等并发症，及时采取手术治疗，同时给予胃肠动力药物、保持肠道通畅等护理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胃癌术后患者的心理护理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心理特点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焦虑、抑郁：担心疾病复发、转移，影响生活质量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自我形象受损：手术影响患者形象，产生自卑感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应对能力下降：患病导致生活、工作压力增加，应对能力下降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心理需求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安全需求：希望得到医生、护士的关注，确保生命安全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信息需求：了解疾病相关知识，提高自我保健意识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情感需求：需要家人、朋友的关心和支持，减轻心理压力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胃癌术后患者的心理特点及需求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https://d.book118.com/628125024015006037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胃癌术后护理PPT课件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2024-09-16T19:07:18.425</cp:lastPrinted>
  <dcterms:created xsi:type="dcterms:W3CDTF">2024-09-16T11:07:18Z</dcterms:created>
  <dcterms:modified xsi:type="dcterms:W3CDTF">2024-09-16T11:07:20Z</dcterms:modified>
</cp:coreProperties>
</file>