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15364-57E0-4A57-8D28-63C81829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4FED3-4E63-4B61-BBB7-662B4EF5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DA037-93B6-4FBB-BE0E-DB6DE4A5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C1E29-1AAA-4DC1-9E0A-B20C0B8C3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3BF20D-7DBF-4897-90A8-CECC2068A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94F52-180A-4CCB-8EDA-310A8213A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5248B-4809-4826-AE83-7FF9875EC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33E74-F7B9-4367-A8C1-B7219D0DE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1F549-3BAD-4429-ABC5-1682C145F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D2620-D444-4975-AEED-FDAD66797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96F03-686F-46F0-A4AD-464A1B27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25077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《核酸的生物合成》PPT课件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DNA的生物合成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RNA的生物合成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核酸合成的酶学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核酸合成的抑制剂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核酸在生物技术领域具有广泛的应用，如基因工程、基因治疗、生物制药等，对人类的健康和生活水平的提高起着重要的作用。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核酸是生物技术的关键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核酸是DNA和RNA的总称，它们携带了生物体的遗传信息，对生物体的生长、发育和繁殖起着至关重要的作用。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核酸是遗传信息的携带者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核酸是细胞内重要的生物分子，参与了细胞内的许多生命活动，如DNA复制、转录、翻译等，对细胞的生长、分裂和分化等过程起着调控作用。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核酸是生命活动的基础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核酸的组成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核酸是由核苷酸组成的，核苷酸由戊糖、碱基和磷酸组成。DNA由脱氧核糖核苷酸组成，而RNA由核糖核苷酸组成。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核酸的合成方式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核酸的合成方式有DNA的复制和RNA的转录等。DNA的复制是在DNA聚合酶的作用下，以DNA双链为模板合成新的DNA分子的过程；RNA的转录是在RNA聚合酶的作用下，以DNA单链为模板合成新的RNA分子的过程。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核酸生物合成的概述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DNA的生物合成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542" b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DNA复制是生命延续的基础，是生物体生长、发育和繁殖的前提。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DNA复制是指DNA双链在细胞分裂前被复制成两份的过程，这是生命延续的基础，是生物体生长、发育和繁殖的前提。复制过程中，DNA双链被解开，每条单链作为模板，合成互补链。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DNA的复制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DNA修复是细胞对受损DNA进行修复的过程，是维持基因组稳定性和保护生物体免受基因突变威胁的关键机制。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修复是指细胞对受损DNA进行修复的过程，是维持基因组稳定性和保护生物体免受基因突变威胁的关键机制。DNA损伤可能由多种因素引起，如紫外线、化学物质、辐射等。细胞内存在多种修复机制，如碱基切除修复、错配修复、重组修复等，以应对不同类型的DNA损伤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DNA的修复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DNA重组是生物体内DNA分子在复制或转录过程中发生断裂和交换的现象，是生物进化的重要驱动力之一。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重组是指生物体内DNA分子在复制或转录过程中发生断裂和交换的现象，是生物进化的重要驱动力之一。重组过程涉及多种酶的作用，如限制性内切酶、DNA连接酶等。重组可以发生在同源染色体之间或不同来源的DNA分子之间，是基因重排和变异的来源之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DNA的重组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RNA的生物合成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转录是指以DNA的一条链为模板，按照碱基互补配对原则，合成RNA的过程。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转录场所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主要发生在细胞核内，线粒体和叶绿体中也存在转录过程。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包括启动、延伸和终止三个阶段，需要RNA聚合酶的参与。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转录过程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原核生物只有一种RNA聚合酶，真核生物有多种RNA聚合酶。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转录单位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原核生物的转录和翻译在空间和时间上偶联，真核生物则分别在细胞核和细胞质中进行。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转录调控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原核生物的转录调控主要通过调节RNA聚合酶的合成和活性来实现，真核生物的转录调控则更加复杂，涉及多种转录因子和信号通路的参与。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真核生物与原核生物转录的差异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通过调节RNA聚合酶的合成和活性，以及转录因子的作用来实现对基因表达的调控。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通过影响mRNA的剪接、编辑、转运和稳定性等过程来实现对基因表达的调控。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通过DNA甲基化、组蛋白乙酰化等表观遗传修饰来调控基因的表达。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310" r="38310"/>
          <a:stretch>
            <a:fillRect/>
          </a:stretch>
        </p:blipFill>
        <p:spPr>
          <a:xfrm>
            <a:off x="4495322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转录水平调控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转录后水平调控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表观遗传调控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转录的调控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https://d.book118.com/628125077044006034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2024-09-12T16:20:17.578</cp:lastPrinted>
  <dcterms:created xsi:type="dcterms:W3CDTF">2024-09-12T08:20:17Z</dcterms:created>
  <dcterms:modified xsi:type="dcterms:W3CDTF">2024-09-12T08:20:19Z</dcterms:modified>
</cp:coreProperties>
</file>