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0DEB1-7B66-45F2-8A81-16C699308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59A3E-5559-4C6D-8221-7768B3C4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6814-984C-4A7B-B079-77C0FD72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719D0-C86E-4ED9-94BA-2BE6C3FA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C14ED-D531-4416-ABF0-A64F05BB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88840-032C-4994-8F58-71C92C1A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7888E-9FFF-4293-A5EB-D81967BB9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92754-0AA9-4498-888C-BEA9CE93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E4230-701D-4409-AF1E-040B07BE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E122E-0535-476E-B366-C5A11792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95A97-BD8F-4FC7-8F99-24B5D1E1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707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构建学习型组织 文玩店人力资源培训与开发方案创新探索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文玩店行业人力资源培训与开发现状分析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构建学习型组织的策略与实践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文玩店人力资源培训与开发方案创新探索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56" b="1945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随着经济全球化和技术进步，文玩店行业面临激烈的市场竞争和变革压力。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文玩店行业对高素质、专业化的人才需求日益迫切，要求员工具备创新思维和持续学习能力。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培训现状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传统的文玩店人力资源培训与开发模式已无法满足现代市场需求，需要创新和改进。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67" b="177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46" b="182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促进文玩店行业的可持续发展，提高员工的工作满意度和忠诚度，为企业的长远发展奠定坚实基础。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通过构建学习型组织，提升文玩店员工的综合素质和专业技能，增强企业核心竞争力。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学习型组织是指一个组织能够不断适应环境变化，通过持续学习和创新，不断提升自身能力和竞争力。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具有高度的适应性、创新性、持续学习能力和自我更新能力。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共同愿景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组织内部成员具有共同的目标和价值观，能够形成强大的凝聚力和向心力。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团队学习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鼓励团队成员相互学习、交流和分享，形成集体智慧和协作能力。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建立有效的知识管理体系，促进知识的积累、共享和创新。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创新文化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鼓励创新思维和行为，为组织发展提供源源不断的动力。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43" b="1854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人力资源培训和开发方案需要适应学习型组织的特点和需求，注重培养员工的自主学习、团队协作和创新思维能力，以实现组织的战略目标。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学习型组织的构建需要人力资源培训和开发的支持，通过培训和开发提升员工的能力和素质，推动组织的持续发展。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学习型组织与人力资源培训和开发的关联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文玩店行业人力资源培训与开发现状分析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培训内容单一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目前文玩店行业的培训内容多以销售技巧和产品知识为主，缺乏对员工综合素质和能力的提升。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培训方式传统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传统的培训方式以线下集中授课为主，缺乏线上培训和个性化学习资源的开发。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现有的培训体系缺乏有效的评估机制，难以衡量培训效果和员工成长。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文玩店行业人力资源培训与开发现状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4" b="24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文玩店行业人力资源培训与开发存在的问题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缺乏系统性的培训规划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文玩店行业在人力资源培训与开发方面缺乏长期、系统的规划，导致培训内容与实际需求脱节。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忽视员工个人发展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现有的培训体系多关注业绩提升和产品知识传授，而忽视员工个人职业发展和能力提升的需求。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资源投入不足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由于文玩店行业的特点，许多店铺在人力资源培训与开发方面的投入有限，导致培训质量和效果不佳。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随着文玩市场的竞争加剧，人力资源成为提升店铺竞争力的关键因素，对员工的综合素质和能力要求也越来越高。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由于文玩店行业的特点，人才流动性较大，如何留住优秀员工、降低人才流失率是行业面临的重要挑战。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随着经营成本的不断增加，文玩店行业在人力资源培训与开发方面的投入面临较大的成本压力。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文玩店行业人力资源培训与开发面临的挑战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https://d.book118.com/628127077012006044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2024-09-23T22:29:27.461</cp:lastPrinted>
  <dcterms:created xsi:type="dcterms:W3CDTF">2024-09-23T14:29:27Z</dcterms:created>
  <dcterms:modified xsi:type="dcterms:W3CDTF">2024-09-23T14:29:29Z</dcterms:modified>
</cp:coreProperties>
</file>