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F3F84-9123-4846-83C7-A12285386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23957-E27D-41CE-A135-901E948A8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C86B4-1393-4D5B-8A3F-49C814E31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E2A2C-9F2F-4796-8F85-9FEC04D7C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56B101-38C3-47DA-998D-75580BAC5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8E9FAF-3C6C-41C4-8F27-A7FD4B259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F86E3A-9558-4C35-B7CF-28C7C9A06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3052A-670E-4702-B3CF-E79140E81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ADA71-8A2D-40F3-8878-4FE805726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78817-F78D-4314-9CBB-C836D264E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84479-F714-4D76-87CA-71A3DC323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30141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项目招商引资风险评估的优势和劣势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项目招商引资风险评估的优势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项目招商引资风险评估的劣势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针对不同风险类型的应对措施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成功案例与经验教训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项目招商引资风险评估旨在识别、分析和评估潜在的投资风险，为投资者提供决策依据，确保投资安全并获得预期回报。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随着全球经济的不断发展和市场竞争的加剧，项目招商引资涉及的风险日益复杂多变。为了降低投资风险，提高投资效益，对项目进行招商引资风险评估显得尤为重要。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评估项目所处市场的竞争状况、市场趋势、政策法规变化等因素对项目投资的影响。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分析项目所处地区的自然环境、社会环境、政治环境等因素对项目投资的影响。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分析项目所采用技术的先进性、成熟度、可靠性以及技术更新速度等因素对项目投资的影响。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评估项目的财务状况、资金筹措能力、成本控制以及收益预测等方面的风险。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评估项目团队的管理能力、经验、组织结构以及沟通协作等方面的风险。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项目招商引资风险评估的优势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通过风险评估，可以全面、系统地识别项目潜在的风险因素，为决策者提供准确的信息。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准确识别风险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采用科学的方法和工具对项目风险进行评估，可以量化风险的大小和影响程度，为决策提供更加科学的依据。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科学评估风险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基于风险评估结果，决策者可以制定相应的风险应对措施，优化项目方案，提高项目的可行性和成功率。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优化决策方案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提高决策科学性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预测潜在损失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通过风险评估，可以预测项目在不利情况下的潜在损失，使投资者能够提前做好风险防范和应对措施。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规避高风险项目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对于风险过高的项目，投资者可以根据风险评估结果选择放弃或寻求其他投资机会，从而避免不必要的损失。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降低投资风险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通过风险评估和制定相应的风险管理策略，可以降低项目整体的投资风险，提高投资回报的稳定性。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降低投资风险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通过风险评估，可以发现项目中存在的资源浪费和低效利用问题，进而优化资源配置，提高资源利用效率。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优化资源配置不仅有助于项目的成功实施，还可以促进企业和社会的可持续发展。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合理分配资源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根据风险评估结果，可以合理分配人力、物力、财力等资源，确保项目在关键领域得到足够的支持。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风险评估可以为投资者提供项目风险的透明信息，使投资者更加了解项目的实际情况和风险状况。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提供透明信息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通过专业的风险评估和风险管理措施，可以增强投资者对项目团队的信任度，提高投资者的投资意愿。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增强信任度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降低项目风险和提供透明信息可以提升项目的吸引力，使项目在招商引资过程中更具竞争力。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提升项目吸引力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增强投资者信心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项目招商引资风险评估的劣势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在招商引资过程中，投资方和受资方往往存在信息不对称的情况，导致评估所需数据难以完整获取。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数据来源有限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部分地区或行业的数据来源可能较为有限，无法满足评估的全面性和准确性要求。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数据质量参差不齐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不同来源的数据质量可能存在差异，对评估结果产生一定影响。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数据获取困难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方法选择不当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针对不同行业和项目，应选择合适的评估方法。若方法选择不当，可能导致评估结果失真。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静态评估与动态变化脱节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传统评估方法往往基于历史数据进行静态分析，难以反映市场环境的动态变化。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忽视非线性因素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部分评估方法在处理复杂系统时，可能忽视非线性因素的影响，导致评估结果偏离实际。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评估方法局限性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718" b="107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利益驱动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部分评估机构或专家可能受利益驱动，出具不客观的评估报告。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专家经验不足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评估过程中可能依赖专家经验进行判断，若专家经验不足或存在偏见，将影响评估结果的客观性。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人为因素干扰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在数据收集、处理和分析过程中，人为因素如操作失误、主观臆断等可能对评估结果产生干扰。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主观因素影响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市场环境快速变化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随着市场环境的变化，原有评估结果可能迅速过时，无法为决策提供有效支持。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新技术、新模式的出现可能对原有投资项目的价值产生重大影响，需要及时更新评估方法以适应变化。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政策调整可能对投资项目的风险收益特征产生重大影响，需要及时关注政策动向并调整评估策略。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时效性问题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https://d.book118.com/628130141063006036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2024-09-15T19:41:59.955</cp:lastPrinted>
  <dcterms:created xsi:type="dcterms:W3CDTF">2024-09-15T11:41:59Z</dcterms:created>
  <dcterms:modified xsi:type="dcterms:W3CDTF">2024-09-15T11:42:01Z</dcterms:modified>
</cp:coreProperties>
</file>