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4AABD-B839-4D76-9568-00EC8CBFC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DBD15-340C-4749-8016-1F0F3125C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BA8FB-3A1D-4961-A19D-5384BDFFD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848AB-EACF-483C-991E-B97453639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D3A134-B532-4BF6-BF61-537636C9A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01F94-ADBB-4198-8879-1B50806B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34E99-DF51-4B91-B1BD-2C4970465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6441E-ECDA-4C4F-B07B-431D4D19D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F4CC1-65DC-45B5-8006-DC6C66FE0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9AA73-4B01-4885-83C1-FCD47B3C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5942E-6C32-4287-9417-14B01BBB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2034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基金会我为学生办实事实践活动工作总结\n## 1.教育基金会简介及成立目的\n### 1.1教育基金会的成立背景与发展历程\n### 1.2教育基金会的宗旨与使命\n### 1.3教育基金会的主要工作领域与成果\n## 2.我为学生办实事实践活动背景及意义\n### 2.1实践活动背景：教育现状与学生需求分析\n### 2.2实践活动的宗旨与目标\n### 2.3实践活动对教育基金会与学生的影响和价值\n## 3.实践活动策划与组织过程\n### 3.1实践活动主题的确定与策划\n### 3.2实践活动的组织与实施\n### 3.3实践活动的人员培训与物资准备\n## 4.实践活动实施与进展情况\n### 4.1实践活动的具体实施与推进\n### 4.2实践活动过程中的亮点与特色\n### 4.3实践活动的影响力与辐射范围\n## 5.实践活动成果与经验总结\n### 5.1实践活动的成果展示与评估\n### 5.2实践活动的经验教训与改进措施\n### 5.3实践活动对未来工作的启示与借鉴\n## 6.感谢与致辞\n### 6.1感谢参与实践活动的各方支持与协助\n### 6.2感谢关注和支持教育基金会的发展\n### 6.3展望未来，继续为学生办实事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教育基金会我为学生办实事实践活动工作总结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教育基金会简介及成立目的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教育基金会成立于20xx年，应对教育领域的挑战</a:t>
                </a:r>
                <a:endParaRPr/>
              </a:p>
            </p:txBody>
          </p:sp>
          <p:sp>
            <p:nvSpPr>
              <p:cNvPr id="2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改善教育资源分配不均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提高贫困地区教育质量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支持教育创新与发展</a:t>
                </a:r>
                <a:endParaRPr/>
              </a:p>
            </p:txBody>
          </p:sp>
        </p:grpSp>
        <p:grpSp>
          <p:nvGrpSpPr>
            <p:cNvPr id="22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教育基金会的发展历程</a:t>
                </a:r>
                <a:endParaRPr/>
              </a:p>
            </p:txBody>
          </p:sp>
          <p:sp>
            <p:nvSpPr>
              <p:cNvPr id="22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20xx年：成立初期，筹集资金，确定资助方向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20xx年：扩大资助范围，提高资助额度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20xx年：开展实践活动，直接为学生提供帮助</a:t>
                </a:r>
                <a:endParaRPr/>
              </a:p>
            </p:txBody>
          </p:sp>
        </p:grpSp>
        <p:grpSp>
          <p:nvGrpSpPr>
            <p:cNvPr id="22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教育基金会的资金来源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捐赠：企业、个人捐赠，提供资金支持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政府资助：政府部门提供资金支持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其他收入：投资收益、活动收入等</a:t>
                </a:r>
                <a:endParaRPr/>
              </a:p>
            </p:txBody>
          </p:sp>
        </p:grpSp>
      </p:grpSp>
      <p:pic>
        <p:nvPicPr>
          <p:cNvPr id="22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教育基金会的成立背景与发展历程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教育基金会的宗旨与使命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教育基金会的宗旨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为学生提供资助，促进教育公平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支持教育创新与发展，提高教育质量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关注学生成长，培养优秀人才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教育基金会的使命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通过资助，帮助学生完成学业，实现梦想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通过实践活动，提高学生的综合素质和能力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通过合作与交流，推动教育发展，促进社会进步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教育基金会的主要工作领域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资助贫困学生，帮助他们完成学业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支持教育创新项目，推动教育发展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开展实践活动，提高学生的综合素质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教育基金会的成果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资助了数千名贫困学生，帮助他们完成学业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支持了数百个教育创新项目，推动教育发展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开展了一系列实践活动，提高了学生的综合素质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教育基金会的主要工作领域与成果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我为学生办实事实践活动背景及意义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教育现状分析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教育资源分配不均，贫困地区教育资源匮乏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教育质量参差不齐，部分地区教育质量较低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学生缺乏实践机会，综合素质有待提高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学生需求分析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贫困学生需要资助，帮助他们完成学业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学生需要更多的实践机会，提高综合素质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学生需要关注和支持，培养优秀人才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实践活动背景：教育现状与学生需求分析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实践活动的宗旨与目标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实践活动的宗旨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为学生办实事，解决学生实际问题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提高学生的综合素质，培养优秀人才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促进教育公平，推动教育发展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实践活动的目标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为贫困学生提供资助，帮助他们完成学业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开展实践活动，提高学生的综合素质和能力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通过合作与交流，推动教育发展，促进社会进步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实践活动对教育基金会与学生的影响和价值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对教育基金会的影响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提高了教育基金会的知名度和美誉度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拓展了教育基金会的资助渠道和工作领域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加强了教育基金会与学生、学校之间的联系与合作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对学生的影响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解决了学生的实际困难，帮助他们完成学业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提高了学生的综合素质，培养了优秀人才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增强了学生的自信心和责任感，激发了学生的学习热情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实践活动策划与组织过程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确定实践活动主题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根据教育现状和学生需求，确定实践活动主题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结合教育基金会的宗旨和使命，确定实践活动内容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考虑活动的可行性和实效性，确保活动顺利进行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实践活动策划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制定实践活动方案，明确活动目标、内容、时间和地点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筹集活动资金，确保活动顺利进行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筹备活动物资，保障活动顺利进行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实践活动主题的确定与策划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实践活动的组织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成立实践活动组织委员会，负责活动的组织和实施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招募志愿者，参与活动的组织和实施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与学校、企业等合作，共同开展实践活动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实践活动的实施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按照活动方案，开展实践活动，确保活动目标实现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及时调整活动方案，应对活动过程中的问题与挑战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定期总结活动进展，确保活动顺利进行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实践活动的组织与实施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实践活动的人员培训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对志愿者进行培训，提高他们的活动组织和实施能力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对活动组织委员会成员进行培训，提高他们的组织和领导能力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对参与活动的学生进行培训，提高他们的实践能力和综合素质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实践活动物资准备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准备活动所需的物资，如资金、物资、设备等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确保活动物资的安全和有效使用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在活动过程中，及时补充和调整活动物资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实践活动的人员培训与物资准备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https://d.book118.com/628132034066006041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教育基金会我为学生办实事实践活动工作总结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2024-09-20T08:02:35.059</cp:lastPrinted>
  <dcterms:created xsi:type="dcterms:W3CDTF">2024-09-20T00:02:35Z</dcterms:created>
  <dcterms:modified xsi:type="dcterms:W3CDTF">2024-09-20T00:02:37Z</dcterms:modified>
</cp:coreProperties>
</file>