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C628E-5170-4AAA-A294-40DA586EE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57DC01-81E8-423C-B57B-6F1F36EC3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7539E-F739-4D3C-B3A1-4773F5BD9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ADBB0C-27A4-46FD-835A-27616057B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9D54BA-6AA9-4D40-9F11-CE517511E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187D01-8077-4FF4-BA18-CC8761A5A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62D547-76BF-4EF9-A37A-ECDAF8014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E28C8D-1C03-4B71-A78B-D22755344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BE51A-723B-4093-9795-C9DB178BF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6818A-2D84-4A2C-A768-4ED881919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AE421-46A8-4C78-B0C2-5D1323577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321301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2024女性精养时代来临-大健康趋势洞察报告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女性健康精养时代的发展趋势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大健康产业的发展现状和前景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女性在大健康产业中的地位和作用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报告背景和目的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经济的发展和人们生活水平的提高，大健康产业逐渐成为全球关注的焦点。女性作为消费市场的重要力量，其健康需求和消费趋势的变化对于大健康产业的发展具有重要影响。本报告旨在深入洞察2024年女性大健康趋势，为相关产业和企业提供参考和启示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通过对女性健康需求和消费趋势的深入研究，分析未来女性大健康市场的变化和机遇，为相关产业和企业提供战略建议和实际操作指导，推动女性大健康产业的可持续发展。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本报告主要关注2024年女性大健康趋势的洞察和分析，涉及女性健康需求、消费趋势、市场现状和发展前景等多个方面。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由于报告篇幅和时间的限制，本报告可能无法涵盖所有相关领域和细节，同时市场变化和不确定性也可能影响报告的准确性和时效性。因此，本报告仅供参考，实际操作中需结合具体情况和市场变化进行决策。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女性健康精养时代的发展趋势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女性健康意识的觉醒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女性对自身健康的关注度不断提高，开始重视预防保健和个性化健康管理。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女性积极参与各类健康活动和运动，提高自身身体素质和免疫力。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女性对心理健康的关注度也逐渐增加，积极寻求心理支持和疏导。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健康消费市场针对女性需求的产品和服务不断涌现，满足不同年龄段女性的健康需求。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健康消费市场逐渐向个性化、定制化方向发展，为女性提供更加精准的健康解决方案。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健康消费市场的竞争格局日益激烈，促使企业不断创新和提升服务质量。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健康消费市场的变化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72" b="53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1391" r="2139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科技在女性健康领域的应用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科技手段在女性健康领域的应用越来越广泛，如智能可穿戴设备、健康管理APP等，为女性提供便捷的健康监测和管理服务。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科技有助于提高女性健康管理的效率和精准度，通过大数据分析和人工智能技术，为女性提供个性化的健康建议和预警服务。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科技在女性心理健康领域的应用也逐渐得到发展，如在线心理咨询、虚拟现实疗法等，为女性提供更加多元化的心理支持和疏导方式。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大健康产业的发展现状和前景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大健康产业是指以维护、改善和促进健康为核心，涵盖健康管理、医疗保健、营养健康、健身休闲等多个领域的综合性产业体系。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大健康产业主要包括医疗医药、健康管理、营养保健、健身休闲四大领域。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大健康产业的定义和分类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https://d.book118.com/628132130131006025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2024-09-02T16:00:01.855</cp:lastPrinted>
  <dcterms:created xsi:type="dcterms:W3CDTF">2024-09-02T08:00:01Z</dcterms:created>
  <dcterms:modified xsi:type="dcterms:W3CDTF">2024-09-02T08:00:03Z</dcterms:modified>
</cp:coreProperties>
</file>