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F677-78EE-497E-9DA1-BA2FD3BC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C037-BB02-47FB-98BE-9C397767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1872-7411-4A91-9C13-BEC763B7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84522-710A-4D55-9C11-9AB00240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52A53-ACDD-4C64-BF8C-14385B49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B534F-E720-4346-9807-E63C5E4A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9FF0A-C4CF-4169-ACC7-1722114E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B244C-0F00-406B-A524-8F0BD3C3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75B23-7193-4026-8475-24BAB41F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33827-D072-4F88-B7FA-1704CCA0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FE900-A46D-4544-B356-67A66E38F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3042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配班学期末工作总结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组织学生进行日常教学活动，包括备课、上课、布置作业等。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定期与家长沟通，反馈学生学习情况，解答家长疑问。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协助主班教师进行班级管理，包括学生出勤、纪律维护、作业收发等。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参与幼儿园组织的各项活动，包括节日庆祝、户外活动等。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开展主题教学活动，引导学生主动探究、思考，培养其综合素质。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针对不同学生的特点，制定个性化的教学计划，提升学生的学习效果。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参与幼儿园的教学研究，探索更有效的教学方法。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加强与家长的沟通与合作，共同促进学生的成长。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应对突发情况，如学生生病、家长紧急联系等。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完成领导交办的其他任务，如参与幼儿园的临时活动组织等。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根据实际需要调整教学计划，确保学生的学习不受影响。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针对学生出现的问题，及时进行干预和指导，帮助学生解决困难。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临时性工作内容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根据学校要求和班级实际情况，制定了科学合理的教学计划，确保了教学工作的有序进行。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组织家长会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成功组织了一次家长会，加强了与家长的沟通和合作，提高了家长对班级工作的支持度。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开展学生个性化教育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针对不同学生的特点，开展了个性化教育，提高了学生的学习积极性和成绩。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完成的任务及效果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 flipH="1">
            <a:off x="0" y="0"/>
            <a:ext cx="0" cy="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组织户外拓展活动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完善班级文化墙建设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由于时间紧迫，文化墙建设未能完成。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由于天气原因，原计划的户外拓展活动无法如期进行。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未完成的任务及原因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如何提高学生的学习积极性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通过设计趣味性的教学活动和奖励机制，增加学生的学习动力。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如何与家长建立有效的沟通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利用家长群、定期家长会等渠道，加强与家长的沟通，及时反馈学生的学习情况。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任务完成过程中的困难与解决方案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https://d.book118.com/628133042126006027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2024-09-05T20:37:03.639</cp:lastPrinted>
  <dcterms:created xsi:type="dcterms:W3CDTF">2024-09-05T12:37:03Z</dcterms:created>
  <dcterms:modified xsi:type="dcterms:W3CDTF">2024-09-05T12:37:05Z</dcterms:modified>
</cp:coreProperties>
</file>