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4DB70-3D49-40CF-99DD-5C359CB56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126DD-D89C-41CA-AE5D-DFD8CE008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AD707-B325-4A67-A872-028E120AF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985F3-BCD0-4646-8E81-FDB4ECCE0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DB543-5A96-4324-8A70-6E0D41545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9691D-0985-48AF-AB2E-FE396580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3F6E11-6115-47DF-B706-75C3B46FA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D9A38-D604-41BA-9690-54306C1E7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E5310-BBC7-45F7-9D0E-78898776D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2BAF7-6F84-46FF-8158-15480287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AAF29-33C9-478F-A091-4C24552EA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311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人文经验分享PPT\n## 1.护理人文关怀的理念与实践\n### 1.1护理人文关怀的理念及其重要性\n### 1.2护理人文关怀的实践策略与方法\n### 1.3护理人文关怀对患者满意度的影响\n## 2.护理人员心理素质的培养与提升\n### 2.1护理人员心理素质的重要性及影响因素\n### 2.2护理人员心理素质的培养方法与途径\n### 2.3护理人员心理素质提升的实践案例\n## 3.护理团队建设与沟通协作\n### 3.1护理团队建设的目标与要求\n### 3.2护理团队沟通协作的技巧与方法\n### 3.3护理团队建设与实践的案例分享\n## 4.护理文化与职业认同感的培养\n### 4.1护理文化的内涵与价值\n### 4.2护理人员职业认同感的重要性及培养方法\n### 4.3护理文化建设的实践案例与成果展示\n## 5.护理创新与持续改善\n### 5.1护理创新的必要性及影响因素\n### 5.2护理持续改善的策略与方法\n### 5.3护理创新与持续改善的实践案例与启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护理人文经验分享PPT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护理人文关怀的理念与实践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护理人文关怀的理念及其重要性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护理人文关怀的理念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患者为中心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，关注患者的身心需求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尊重与关爱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，尊重患者的权益和尊严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沟通与理解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，建立良好的护患关系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护理人文关怀的重要性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护理人员职业认同感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，提高整体护理水平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护理人文关怀的实践策略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制定人文关怀标准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，明确护理人文关怀的要求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，提高护理人文关怀意识和技能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建立评价机制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，定期评估护理人文关怀的实施效果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护理人文关怀的实践方法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，满足患者的个性化需求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，关注患者的心理状态，提供心理支持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，鼓励家属参与护理过程，提高患者的满意度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护理人文关怀的实践策略与方法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护理人文关怀对患者满意度的影响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患者信任度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，降低患者对护理的不信任感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，降低患者对治疗的恐惧感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，降低患者的不适感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护理人文关怀对患者满意度提升的案例分析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分析护理人文关怀实施前后患者满意度的变化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探讨护理人文关怀对患者满意度提升的关键因素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提出护理人文关怀对患者满意度提升的持续改进措施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护理人文关怀对患者满意度的影响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护理人员心理素质的培养与提升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护理人员心理素质的重要性及影响因素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护理人员心理素质的重要性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，决定患者满意度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护理人员职业认同感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，决定工作积极性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，决定团队凝聚力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护理人员心理素质的影响因素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个人特质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，如性格、兴趣等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，如工作压力、人际关系等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，如心理素质培训、职业发展等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护理人员心理素质的培养方法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心理素质培训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，提高护理人员的心理素质和应对能力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心理咨询与辅导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，帮助护理人员解决心理问题和压力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，增强护理人员的团队凝聚力和心理承受能力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护理人员心理素质的培养途径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在职培训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，通过培训课程和实践提高护理人员的心理素质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，通过学习提高护理人员的心理素质和专业知识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自我提升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，护理人员通过自我学习和实践提高心理素质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护理人员心理素质的培养方法与途径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护理人员心理素质提升的实践案例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护理人员心理素质提升的实践案例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分析护理人员在面对突发事件时的心理素质和应对能力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探讨护理人员在处理复杂人际关系时的心理素质和沟通技巧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描述护理人员在承受工作压力时的心理素质和调整方法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护理人员心理素质提升的实践启示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提出护理人员心理素质提升的有效措施和策略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分析护理人员心理素质提升的关键因素和影响因素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探讨护理人员心理素质提升的未来发展趋势和前景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护理团队建设与沟通协作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护理团队建设的目标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护理团队凝聚力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护理人员职业认同感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，提高工作积极性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护理团队建设的要求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明确的团队目标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，统一团队行动方向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良好的团队文化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，营造积极向上的工作氛围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团队沟通协作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，提高团队执行力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护理团队建设的目标与要求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https://d.book118.com/628133110005006036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护理人文经验分享PPT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2024-09-15T02:37:42.834</cp:lastPrinted>
  <dcterms:created xsi:type="dcterms:W3CDTF">2024-09-14T18:37:42Z</dcterms:created>
  <dcterms:modified xsi:type="dcterms:W3CDTF">2024-09-14T18:37:44Z</dcterms:modified>
</cp:coreProperties>
</file>