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49DD7-3BBC-4BFF-8DF7-E8877AC21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3F811-009D-4C99-8C31-D1AEB8ED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94649-6F97-48DB-A656-202BD692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81F53-BC02-42D0-85EE-64490A42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40316-6D39-471E-9067-D7F41E775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17D29-4CCA-4949-91EB-58D314A39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AA023-7B86-4614-A0ED-1C44047DB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8CA76-18BF-46CE-AED4-18972848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1D280-B3BC-48A2-A0BD-195E1B1AA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961FF-E4BC-41EF-B606-A4B0FAB8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F3E81-A63C-4ED0-9350-3C8E02FB3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311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现代分析3-3赋范空间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赋范空间基本概念与性质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常见赋范空间类型及其特点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赋范空间中线性算子理论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赋范空间在微分方程中应用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抽象函数分析与逼近论基础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赋范空间基本概念与性质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赋范空间是一个线性空间，配备了一个满足特定性质的范数函数。范数函数将空间中的每个元素映射到一个非负实数，用于度量元素的大小或长度。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常见的赋范空间包括欧几里得空间、Lp空间（p≥1）等。在欧几里得空间中，范数定义为向量的长度；在Lp空间中，范数定义为向量各分量的p次方和的p次方根。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赋范空间定义及例子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004" b="20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线性运算性质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齐次性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对于任意标量k和赋范空间中的元素x，有||kx|| = |k| ||x||。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三角不等式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对于赋范空间中的任意两个元素x和y，有||x + y|| ≤ ||x|| + ||y||。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正定性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对于赋范空间中的任意元素x，有||x|| ≥ 0，且||x|| = 0当且仅当x为零元素。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在赋范空间中，可以定义元素之间的距离d(x, y) = ||x - y||。该距离满足非负性、对称性、三角不等式等性质。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在赋范空间中，可以定义序列的收敛性。若序列{xn}满足limn→∞ ||xn - x|| = 0，则称序列{xn}收敛于x。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距离与收敛性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完备性及其重要性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若赋范空间中的任意基本列（即Cauchy列）都收敛于该空间中的某个元素，则称该赋范空间是完备的。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完备性定义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备性是赋范空间的一个重要性质，它保证了空间中极限运算的可行性。在完备的赋范空间中，可以定义微分、积分等高级运算，为数学分析提供了坚实的基础。同时，许多重要的数学定理（如Banach不动点定理、Hahn-Banach定理等）都依赖于空间的完备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常见赋范空间类型及其特点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Lp空间具有完备性、可分性和自反性，是函数分析和调和分析中的重要研究对象。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Lp空间在偏微分方程、概率论和统计学等领域有广泛应用，如求解方程的解的存在性、唯一性和稳定性等问题。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Lp空间是由满足一定可积性条件的函数构成的线性空间，其范数定义为函数绝对值的p次方积分再开p次方。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Lp空间（p≥1）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C(X)表示定义在拓扑空间X上的所有连续函数构成的线性空间，其范数通常定义为函数的最大值。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C(X)空间具有完备性、可分性和连通性，是拓扑学和泛函分析中的重要研究对象。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26" r="62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C(X)空间在微分方程、动力系统、优化理论和经济学等领域有广泛应用，如研究函数的性质、求解方程的解和优化问题等。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连续函数空间C(X)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Sobolev空间Ws,p(Ω)是由满足一定光滑性条件和可积性条件的函数构成的线性空间，其范数定义为函数本身及其直到s阶导数的Lp范数之和。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Sobolev空间具有完备性、可分性和自反性，是偏微分方程和函数分析中的重要研究对象。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Sobolev空间在偏微分方程、计算数学和工程学等领域有广泛应用，如求解偏微分方程的弱解、研究解的正则性和逼近问题等。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Sobolev空间Ws,p(Ω)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不同类型的赋范空间之间存在包含关系，如Lp空间可以嵌入到连续函数空间中，Sobolev空间可以嵌入到Lp空间中。此外，不同类型的赋范空间之间还存在等价关系和同构关系。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嵌入定理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定理是研究不同类型赋范空间之间关系的重要工具，它给出了一个空间可以嵌入到另一个空间的充分条件。常见的嵌入定理有Sobolev嵌入定理和Morrey嵌入定理等。这些定理在偏微分方程、函数分析和调和分析等领域有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各类空间之间关系与嵌入定理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赋范空间中线性算子理论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定义：设$X, Y$是赋范空间，$T$是$X$到$Y$的线性算子。如果$T$将$X$中的有界集映射为$Y$中的有界集，则称$T$是有界线性算子。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有界线性算子是连续的。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有界线性算子的逆（如果存在）也是有界的。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有界线性算子的复合也是有界的。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有界线性算子定义及性质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紧算子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设$X, Y$是赋范空间，$T$是$X$到$Y$的线性算子。如果对于$X$中的任意有界序列${x_n}$，序列${Tx_n}$在$Y$中都有收敛子序列，则称$T$是紧算子。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Fredholm算子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设$X$是赋范空间，$T$是$X$到$X$的有界线性算子。如果$T$的值域在$X$中稠密，且存在有界线性算子$S: X to X$，使得$TS - I$和$ST - I$都是紧算子，则称$T$是Fredholm算子。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紧算子和Fredholm算子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https://d.book118.com/628133117003006042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2024-09-20T23:10:45.674</cp:lastPrinted>
  <dcterms:created xsi:type="dcterms:W3CDTF">2024-09-20T15:10:45Z</dcterms:created>
  <dcterms:modified xsi:type="dcterms:W3CDTF">2024-09-20T15:10:47Z</dcterms:modified>
</cp:coreProperties>
</file>