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C6AED-5858-4B8F-9032-C5244EFBE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83BE7-68F4-4F36-8D01-A00A9312A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91A40-FF31-4868-91FA-BD42CD1EC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0946D-5A8E-43AB-8920-0A725343F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082502-6F64-41AD-B395-51AE97396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255539-32CB-49B6-A83E-F37493538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2561DA-8E7F-4E84-B0F3-97E500D51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6546F-E09E-47A3-ADA9-B0AA507A3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011B6-399E-46AA-A061-8D2F508B4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68BAE-DAA9-4195-980C-B0F9F9BBA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86B2E-F303-49A5-858F-CEA166F0A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33136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子痫护理查房PPT\n## 1.子痫概述及病因分析\n### 1.1子痫的定义与分类\n### 1.2子痫的发病原因及危险因素\n### 1.3子痫对母儿的影响\n## 2.子痫的临床表现与诊断\n### 2.1子痫的临床表现及症状\n### 2.2子痫的诊断方法与标准\n### 2.3子痫的鉴别诊断与并发症\n## 3.子痫的护理评估与措施\n### 3.1子痫患者的护理评估内容与方法\n### 3.2子痫的护理措施与实施\n### 3.3子痫的护理效果评价与反馈\n## 4.子痫的药物治疗与监测\n### 4.1子痫的药物治疗原则与方法\n### 4.2子痫药物治疗的监测与调整\n### 4.3子痫药物治疗的副作用与处理\n## 5.子痫的急救与处理\n### 5.1子痫发作的急救措施与流程\n### 5.2子痫并发症的预防与处理\n### 5.3子痫患者的安全转运与交接\n## 6.子痫的预防与健康教育\n### 6.1子痫的预防策略与方法\n### 6.2子痫患者及家属的健康教育内容与方法\n### 6.3子痫患者的管理与随访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子痫护理查房PPT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子痫概述及病因分析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子痫的定义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子痫是妊娠期高血压疾病的一种严重并发症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全身肌肉抽搐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意识丧失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为主要特征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可发生在妊娠期、分娩期或产后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子痫的分类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产前子痫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：发生在妊娠期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产时子痫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：发生在分娩过程中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产后子痫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：发生在分娩后48小时内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妊娠期高血压疾病：如子痫前期、子痫前期合并妊娠期高血压等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肾脏疾病：如慢性肾炎、肾病综合征等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神经系统疾病：如脑出血、脑梗死等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内分泌疾病：如甲状腺功能亢进、糖尿病等</a:t>
                </a:r>
                <a:endParaRPr/>
              </a:p>
            </p:txBody>
          </p:sp>
          <p:sp>
            <p:nvSpPr>
              <p:cNvPr id="22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22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年龄：35岁以上孕妇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遗传因素：有家族高血压病史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营养不良：低蛋白血症、贫血等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妊娠次数：多次妊娠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慢性高血压：孕前或孕期患有高血压</a:t>
                </a:r>
                <a:endParaRPr/>
              </a:p>
            </p:txBody>
          </p:sp>
          <p:sp>
            <p:nvSpPr>
              <p:cNvPr id="23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3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子痫对母儿的影响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对母亲的影响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高血压危象：可导致心脑血管意外、肾功能衰竭等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肝脏功能损害：可导致肝破裂、肝衰竭等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血液系统损害：可导致凝血功能障碍、产后出血等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神经系统损害：可导致脑出血、脑梗死等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对胎儿的影响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胎儿生长受限：可导致低体重儿、宫内发育迟缓等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胎儿窘迫：可导致胎儿缺氧、酸中毒等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胎儿死亡：严重子痫可导致胎儿死亡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子痫的临床表现与诊断</a:t>
            </a:r>
            <a:endParaRPr/>
          </a:p>
        </p:txBody>
      </p:sp>
      <p:sp>
        <p:nvSpPr>
          <p:cNvPr id="24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肌肉抽搐：全身肌肉抽搐，持续时间不等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意识丧失：抽搐后可出现短暂意识丧失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视觉障碍：双眼视力模糊、眼前出现黑斑等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头痛：剧烈头痛，可伴有恶心、呕吐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上腹部不适：可出现上腹部疼痛、恶心、呕吐等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血压升高：收缩压≥160mmHg，舒张压≥110mmHg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蛋白尿：24小时尿蛋白定量≥500mg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水肿：全身水肿，尤以下肢水肿明显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眼底改变：视网膜小动脉痉挛、出血等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子痫的临床表现及症状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根据病史和临床表现进行诊断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辅助检查：血压监测、尿蛋白检测、眼底检查等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妊娠期高血压：妊娠20周后出现血压升高，收缩压≥140mmHg，舒张压≥90mmHg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子痫前期：妊娠20周后出现血压升高，收缩压≥140mmHg，舒张压≥90mmHg，伴有蛋白尿≥300mg/24h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子痫：子痫前期基础上出现抽搐和昏迷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子痫的诊断方法与标准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与癫痫鉴别：癫痫发作时无高血压、蛋白尿等症状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与颅内肿瘤鉴别：颅内肿瘤可引起头痛、视觉障碍等症状，但无高血压、蛋白尿等症状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与消化系统疾病鉴别：消化系统疾病可引起腹痛、恶心、呕吐等症状，但无高血压、蛋白尿等症状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妊娠期高血压疾病：如子痫前期、子痫前期合并妊娠期高血压等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肾脏疾病：如慢性肾炎、肾病综合征等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神经系统疾病：如脑出血、脑梗死等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内分泌疾病：如甲状腺功能亢进、糖尿病等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子痫的护理评估与措施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子痫患者的护理评估内容与方法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生命体征：血压、脉搏、呼吸、体温等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意识和精神状态：意识状态、抽搐次数、持续时间等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身体状况：水肿、蛋白尿、视力等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心理状况：焦虑、抑郁、心理应对能力等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观察法：密切观察患者的症状和生命体征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问卷法：了解患者的心理状况和需求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检查法：进行相关检查，如血压监测、尿蛋白检测、眼底检查等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病情观察：密切观察患者的症状和生命体征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药物治疗：遵医嘱给予解痉、降压、镇静等药物治疗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护理安全：确保患者绝对卧床休息，避免刺激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心理护理：给予患者心理支持和安慰，减轻焦虑和抑郁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健康教育：向患者及家属讲解子痫的知识和防护措施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护理实施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制定护理计划：根据患者病情制定个性化护理计划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实施护理措施：按照护理计划进行护理操作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评价护理效果：定期评估护理效果，调整护理计划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子痫的护理措施与实施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子痫的护理效果评价与反馈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护理效果评价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生命体征稳定：血压控制正常，无抽搐发作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症状缓解：头痛、视觉障碍等症状减轻或消失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心理状况改善：焦虑、抑郁等症状减轻或消失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母婴安全：无母婴并发症发生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患者反馈：了解患者对护理服务的满意度和需求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家属反馈：了解家属对护理服务的满意度和需求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同事反馈：了解同事对护理工作的评价和建议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https://d.book118.com/628133136126006037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子痫护理查房PPT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2024-09-17T21:13:48.953</cp:lastPrinted>
  <dcterms:created xsi:type="dcterms:W3CDTF">2024-09-17T13:13:48Z</dcterms:created>
  <dcterms:modified xsi:type="dcterms:W3CDTF">2024-09-17T13:13:50Z</dcterms:modified>
</cp:coreProperties>
</file>