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55136-5D98-4E6B-B17F-537A176A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260D-1884-44D5-81D5-1F9BD00F7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1983F-B3C6-47E6-8423-8C57EE72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2D3F0-3534-444A-AD7D-ED022E8C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F6059-8973-40ED-9C74-FBEFC6EB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6A7FF-AA5E-460C-BEA9-3FC42D2F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ED9F2-B3B1-4861-8504-323ACBC7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DB151-F6D8-4E99-8549-89AECA514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B015D-9CFE-494D-9EB7-2158314A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31ABD-97BF-498C-87E5-ACF79EB5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33C17-E4FD-4B02-AE0B-36540748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40401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恶性腹腔积液的护理\n## 1.恶性腹腔积液概述及病因\n### 1.1恶性腹腔积液的定义与分类\n### 1.2恶性腹腔积液的病因及发病机制\n### 1.3恶性腹腔积液的流行病学及影响因素\n## 2.恶性腹腔积液的诊断与鉴别诊断\n### 2.1恶性腹腔积液的临床表现及症状\n### 2.2恶性腹腔积液的影像学检查及诊断方法\n### 2.3恶性腹腔积液的鉴别诊断及病情评估\n## 3.恶性腹腔积液的治疗方法\n### 3.1恶性腹腔积液的药物治疗及化疗\n### 3.2恶性腹腔积液的放射治疗及热疗\n### 3.3恶性腹腔积液的手术治疗及腹腔镜治疗\n## 4.恶性腹腔积液的护理干预\n### 4.1恶性腹腔积液的一般护理及心理护理\n### 4.2恶性腹腔积液的饮食护理及营养支持\n### 4.3恶性腹腔积液的药物护理及并发症预防\n## 5.恶性腹腔积液的护理结局及展望\n### 5.1恶性腹腔积液的护理效果及生活质量评估\n### 5.2恶性腹腔积液的护理研究及进展\n### 5.3恶性腹腔积液的护理未来发展趋势及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恶性腹腔积液的护理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恶性腹腔积液概述及病因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恶性腹腔积液是指恶性肿瘤引起的腹腔内液体积聚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恶性肿瘤侵犯腹膜或腹膜内组织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肿瘤导致血管通透性增加，液体渗出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肿瘤引起淋巴管阻塞，淋巴液回流受阻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恶性腹腔积液的分类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根据积液性质：血性、草绿色、乳糜样等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根据积液来源：肿瘤性、非肿瘤性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根据积液部位：弥漫性、局限性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恶性肿瘤：胃癌、肝癌、胰腺癌等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淋巴系统阻塞：肿瘤压迫、淋巴管炎、手术损伤等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炎症反应：腹膜炎、胰腺炎等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肿瘤侵犯腹膜，导致血管通透性增加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肿瘤引起淋巴管阻塞，淋巴液回流受阻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炎症反应导致血管通透性进一步增加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恶性腹腔积液的流行病学及影响因素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恶性腹腔积液的流行病学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发病率：恶性肿瘤患者中约20%出现恶性腹腔积液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死亡率：恶性腹腔积液患者中位生存期约3-6个月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年龄：高龄患者发病率较高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肿瘤类型：胰腺癌、肝癌等恶性腹腔积液发生率较高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肿瘤分期：晚期肿瘤患者恶性腹腔积液发生率较高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恶性腹腔积液的诊断与鉴别诊断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恶性腹腔积液的临床表现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腹部胀痛：腹部逐渐增大，腹部胀痛不适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呼吸困难：腹腔积液压迫膈肌，影响呼吸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消化不良：腹腔积液影响肠道功能，导致消化不良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恶性腹腔积液的症状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乏力：恶性肿瘤消耗体力，导致乏力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消瘦：恶性肿瘤导致营养消耗，患者体重减轻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黄疸：肿瘤压迫胆管，导致胆汁淤积，出现黄疸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恶性腹腔积液的影像学检查及诊断方法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B超：检查腹腔积液量、部位，引导穿刺引流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CT：检查肿瘤侵犯范围，指导治疗方案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MRI：评估肿瘤及腹腔积液情况，指导治疗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腹腔积液检查：细胞学检查、生化检查等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肿瘤标志物检测：CEA、CA125、AFP等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腹腔镜检查：直视下观察腹腔情况，取活检确诊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恶性腹腔积液的鉴别诊断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非恶性腹腔积液：肝硬化、肾病等引起的腹腔积液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良性腹腔积液：胰腺炎、腹膜炎等引起的腹腔积液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恶性腹腔积液的病情评估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生化检查：腹水乳酸脱氢酶、腹水肿瘤标志物等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腹腔镜检查：直视下观察腹腔情况，取活检确诊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恶性腹腔积液的鉴别诊断及病情评估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恶性腹腔积液的治疗方法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恶性腹腔积液的药物治疗及化疗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利尿剂：呋塞米、托拉米肽等，减轻腹腔积液症状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腹腔内注射药物：顺铂、丝裂霉素等，抑制肿瘤生长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恶性腹腔积液的化疗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腹腔化疗：直接将药物注入腹腔，提高药物浓度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系统化疗：根据肿瘤类型选择化疗药物，全身治疗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https://d.book118.com/628134040131006036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恶性腹腔积液的护理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2024-09-16T09:47:02.786</cp:lastPrinted>
  <dcterms:created xsi:type="dcterms:W3CDTF">2024-09-16T01:47:02Z</dcterms:created>
  <dcterms:modified xsi:type="dcterms:W3CDTF">2024-09-16T01:47:04Z</dcterms:modified>
</cp:coreProperties>
</file>