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E4AD1-65C3-4585-B1BB-3A2F5B09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4178D-6EB6-419D-9E84-CCAFD830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FB91-1B38-4F92-BF60-ECE65967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DFC59-ADF0-46E5-9440-2608CA91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D1A59-F5C9-4A87-A84D-6CD46331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AA75F-20EA-467A-A107-A92F2040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0A5A1-0B99-4D14-B3FB-545D9CFD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35C9D-E9D0-497D-AD41-D266385C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50B88-901A-455B-8908-C020CD60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2CFEB-2FE2-4F71-83ED-A1CBA9D00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F1F45-A2AA-41C2-B361-44A35319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4051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干眼症护理方案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干眼症的医疗护理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干眼症护理的常见误区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干眼症是一种常见的眼部疾病，由于泪液分泌不足或泪液质量异常，导致眼部干燥、不适、异物感等症状。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干涩、异物感、烧灼感、畏光、视物模糊等，严重时可能出现角膜溃疡、穿孔等并发症。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89" r="17789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随着年龄增长，泪液分泌量逐渐减少，泪液质量也发生变化，导致干眼症的发生率增加。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长时间在干燥的环境中工作或生活，如长时间使用电脑、手机等电子设备，长时间在空调环境中等，都可能引发干眼症。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一些全身性疾病，如糖尿病、风湿性疾病等，也可能导致干眼症的发生。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长期使用某些药物，如抗抑郁药、降压药等，也可能引起干眼症。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干眼症患者常常感到眼部不适，影响工作和生活质量。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干眼症可能导致角膜溃疡、穿孔等严重眼部并发症，甚至可能导致失明。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由于眼部不适和视力模糊等症状，干眼症患者可能产生焦虑、抑郁等心理压力。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557" b="21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定期清洁眼部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每天早晚用温水或温和的眼部清洁剂清洁眼部，注意不要使用刺激性强的化学清洁剂。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避免长时间佩戴隐形眼镜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隐形眼镜容易吸附泪液中的水分，导致眼部干燥，应尽量减少佩戴时间。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定期更换毛巾和枕巾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使用过的毛巾和枕巾容易滋生细菌，应定期更换或清洗消毒。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调整屏幕亮度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适当调整电脑、手机等电子设备的屏幕亮度，避免过亮或过暗对眼睛造成不适。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保持正确的用眼姿势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如调整屏幕高度和角度，适当离开电子设备等，以减轻眼睛负担。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适当休息，每隔一段时间离开电脑或手机，闭目养神或远眺，缓解眼部疲劳。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适量补充水分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保持足够的水分摄入，有助于维持眼部湿润。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多摄入富含维生素A、C、E的食物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如胡萝卜、菠菜、西兰花等蔬菜，以及猕猴桃、橙子等水果，有助于保持眼部健康。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过多的盐分摄入会导致体内水分滞留，加重眼部干燥症状。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创造良好的睡眠环境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如保持安静、调整室内温度和湿度等，有助于提高睡眠质量。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避免熬夜和不良睡眠习惯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如睡前过度使用电子设备等，以免影响睡眠质量和眼部健康。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良好的睡眠有助于缓解眼部疲劳，促进眼部修复和更新。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睡眠充足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干眼症的医疗护理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通过眼药水、眼药膏等方式，将药物直接作用于眼部，缓解干眼症状。常用药物包括人工泪液、抗炎药等。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对于一些严重的干眼症患者，可能需要口服药物进行治疗，如免疫抑制剂等。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全身用药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https://d.book118.com/628134051033006035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2024-09-13T23:25:35.866</cp:lastPrinted>
  <dcterms:created xsi:type="dcterms:W3CDTF">2024-09-13T15:25:35Z</dcterms:created>
  <dcterms:modified xsi:type="dcterms:W3CDTF">2024-09-13T15:25:37Z</dcterms:modified>
</cp:coreProperties>
</file>