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8A323-A275-4D6E-B0D6-CE69BF7FB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51BA7-0F59-4D7B-B75C-3705EBDAB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49CA1-7D08-40FB-95DF-22DA20AA0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BDD4F-3A70-4038-8B67-6E9357D73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942F19-024C-4556-85D7-AF79C2526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D056CE-8E09-4BE8-9248-8090AC396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A4CFA5-4548-4E33-8927-C7C63B656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6046C-ABAA-4F09-B6A3-BBD9E096B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AA5C1-44EA-4ED6-90A8-1E71337B7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96C45-201A-4A76-A3FA-04AF2DA71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9B2DA-BC39-454C-A1AD-8D58B839B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3406611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肿瘤病人疼痛护理管理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肿瘤病人疼痛评估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肿瘤病人疼痛护理原则与措施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护士在肿瘤病人疼痛护理中的角色与职责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肿瘤病人疼痛护理实践案例分享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疼痛会导致肿瘤病人出现诸如呼吸急促、血压升高、心率加快等生理反应，持续疼痛还可能引发睡眠障碍、食欲减退等问题，进一步影响病人的身体状况。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疼痛不仅给肿瘤病人带来身体上的痛苦，还会引发焦虑、抑郁等心理问题，严重影响病人的心理健康和生活质量。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由于疼痛的困扰，肿瘤病人在社交、工作和家庭生活中可能出现障碍，导致社会功能受损。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社会功能影响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疼痛对肿瘤病人的影响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通过有效的疼痛护理管理，可以减轻肿瘤病人的疼痛程度，改善睡眠和食欲，从而提高病人的生活质量。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疼痛护理管理有助于病人更好地应对治疗过程中的不适和痛苦，促进身体康复。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减轻疼痛可以让肿瘤病人感受到治疗的效果，从而增强对治疗的信心和对医护人员的信任感。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增强治疗信心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对于晚期肿瘤病人而言，疼痛护理管理可以减轻其痛苦，提高生存质量，有助于延长生存期。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延长生存期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肿瘤病人疼痛评估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使用一条10cm长的直线或尺子，一端表示“无痛”，另一端表示“最痛”，患者根据自身感受在直线上标记疼痛程度。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视觉模拟评分法（VAS）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患者用0-10之间的数字表示疼痛程度，0表示无痛，10表示最痛。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数字评分法（NRS）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通过一系列面部表情图片来表示不同程度的疼痛，患者选择最能代表自己疼痛感受的图片。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面部表情评分法（FPS-R）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疼痛评估工具介绍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选择合适的评估工具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了解患者的基本信息、病史、疼痛部位、性质、持续时间等。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在患者治疗过程中定期进行评估，以及时了解疼痛程度的变化。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根据患者的年龄、认知能力和病情选择合适的疼痛评估工具。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详细记录每次评估的结果，并向医生报告，以便及时调整治疗方案。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疼痛是一种主观感受，应尊重患者的描述，避免将自己的判断强加给患者。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尊重患者的主观感受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注意患者的个体差异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排除其他干扰因素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与患者充分沟通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不同患者对疼痛的耐受度和表达方式存在差异，应关注患者的个体差异进行评估。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在评估疼痛时，应注意排除其他可能干扰评估结果的因素，如患者的情绪、环境因素等。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在评估过程中，应与患者保持充分沟通，解释评估的目的和意义，以获得患者的配合和理解。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肿瘤病人疼痛护理原则与措施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20" r="3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药物镇痛治疗原则及药物选择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三阶梯镇痛原则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根据疼痛程度选择不同阶梯的药物，轻度疼痛选用非阿片类药物，中度疼痛选用弱阿片类药物，重度疼痛选用强阿片类药物。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按时给药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按照药物的半衰期和镇痛效果，按时给药以保持稳定的血药浓度，确保镇痛效果持续。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个体化用药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根据病人的年龄、性别、病情、药物敏感性和耐受性等因素，制定个体化的用药方案。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通过心理咨询、认知行为疗法等方法，帮助病人缓解焦虑、抑郁等负面情绪，提高疼痛阈值。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88" b="48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197" b="219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神经阻滞技术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采用热敷、冷敷、按摩、针灸等物理方法，促进血液循环，缓解疼痛和肌肉紧张。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通过注射药物或植入电极等方式，阻断疼痛信号的传导，达到镇痛效果。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非药物镇痛治疗方法探讨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https://d.book118.com/628134066112006047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2024-09-29T01:45:55.755</cp:lastPrinted>
  <dcterms:created xsi:type="dcterms:W3CDTF">2024-09-28T17:45:55Z</dcterms:created>
  <dcterms:modified xsi:type="dcterms:W3CDTF">2024-09-28T17:45:57Z</dcterms:modified>
</cp:coreProperties>
</file>