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619274-EE71-422B-8AB7-9251373D9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F274F-64C4-483A-8BAC-4D43C3B71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9C1CCB-B133-481A-AD2C-43AA03110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8B774D-85BE-4E9A-A421-5B4C48E21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A83F0A-1C83-4D4D-8466-5558E936B1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16718C-09E1-43EF-993E-971DD60E55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FEA46A-0F54-469A-A118-C1E485FC4A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4F3B5D-DFD5-4313-AA13-EB3024C555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C0613E-FF8C-4779-8086-FC5A498C1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64D38-FBD3-4AC9-9C4A-658DACA9A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AE5422-D98E-46A7-B58A-656F07A9F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3410207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电气工程技术员个人工作总结</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200">
              <a:solidFill>
                <a:srgbClr val="131516"/>
              </a:solidFill>
              <a:latin typeface="Microsoft Yahei"/>
              <a:ea typeface="Microsoft Yahei"/>
              <a:cs typeface="Microsoft Yahei"/>
            </a:endParaRPr>
          </a:p>
        </p:txBody>
      </p:sp>
      <p:sp>
        <p:nvSpPr>
          <p:cNvPr id="7" name="AutoShape 7"/>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工作背景与职责</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专业技能与成长</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项目经验与成果</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团队协作与沟通能力</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个人优势与不足分析</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对公司文化和价值观理解及践行情况</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未来发展规划与目标设定</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工作背景与职责</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入职时间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XXXX年XX月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岗位描述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负责电气设备的日常维护、检修及故障排除，参与电气工程项目的设计与实施，确保电气系统的安全、稳定运行。</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入职时间与岗位描述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定期对电气设备进行巡检，及时发现并处理潜在故障，确保设备正常运行。</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电气设备维护</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针对电气故障进行快速定位、诊断与修复，减少生产中断时间。</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故障排查与修复</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参与电气工程项目的设计、预算、施工等环节，确保项目按时按质完成。</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工程设计与实施</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为生产部门提供电气技术方面的支持，定期对操作人员进行培训，提高团队整体技能水平。</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技术支持与培训</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主要工作职责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工作环境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公司配备了先进的电气设备与专业的维修工具，为技术员提供了良好的工作条件。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团队介绍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所在团队由经验丰富的电气工程师和技术员组成，大家相互协作，共同应对各种技术挑战。在工作中，团队成员之间保持密切沟通，分享经验与技术心得，共同提升专业技能。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工作环境与团队介绍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专业技能与成长</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电气工程基础知识掌握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电气工程理论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熟练掌握电路、电磁场、电机学等电气工程基础理论知识。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电气设备与系统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深入了解电气设备的工作原理、性能参数以及电气系统的构成和运行方式。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电气工程安全与规范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熟悉电气安全操作规程、电气设备安装和调试规范以及相关行业标准。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通过参与实际工程项目，不断提升自己在电气设备安装、调试、运行和维护方面的实践技能。</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技能实践</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成功通过国家电气工程师资格考试，获得电气工程师资格证书，证明自己在电气工程领域的专业能力和知识水平。</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证书考取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专业技能提升与证书获取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积极参加各类电气工程领域的学术研讨会、技术交流会等活动，跟踪行业最新发展动态和技术趋势。</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主动学习相关领域的知识，如自动化控制、智能电网等，不断完善自己的知识结构，提高综合解决问题的能力。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不断学习，拓宽知识领域</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知识扩展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持续学习</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项目经验与成果</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该项目旨在提高电网运行效率和安全性，涉及多个变电站和配电网络的升级和改造。项目规模庞大，投资数亿元，影响数十万用户。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智能电网改造项目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该项目针对某大型制造企业的生产流程，开发了一套自动化控制系统。项目规模适中，但技术难度较高，涉及多种工业控制协议和设备的集成。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工业自动化控制系统开发项目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参与项目概述及规模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50" r="13250"/>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在智能电网改造项目中，我担任电气设计工程师的角色，负责设计电气图纸、制定施工方案，并参与现场调试。我成功解决了多个技术难题，如电网谐波治理、无功补偿等，为项目的顺利实施做出了贡献。</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工业自动化控制系统开发项目中，我担任系统架构师的角色，负责整体方案设计、技术选型及团队协调。我提出的创新性的系统架构设计方案，成功实现了控制系统的实时性、稳定性和可扩展性，获得了客户的高度认可。</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在项目中承担角色与贡献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智能电网改造项目成功提高了电网的运行效率和安全性，减少了停电事故的发生率，为当地经济发展提供了有力保障。该项目获得了当地政府颁发的科技进步奖。</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工业自动化控制系统开发项目成功实现了生产流程的自动化和智能化，提高了生产效率和产品质量，降低了人力成本和能源消耗。该项目为企业带来了显著的经济效益和社会效益。</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项目成果及效益评估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团队协作与沟通能力</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https://d.book118.com/628134102074006031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2024-09-08T13:34:47.230</cp:lastPrinted>
  <dcterms:created xsi:type="dcterms:W3CDTF">2024-09-08T05:34:47Z</dcterms:created>
  <dcterms:modified xsi:type="dcterms:W3CDTF">2024-09-08T05:34:49Z</dcterms:modified>
</cp:coreProperties>
</file>