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DA360C-241A-44AF-A8CC-8790CB3D6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46DC07-87AC-4B3C-892A-6D3BC6F8F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2A8C4C-B33B-4A8C-B155-5520DFD11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085E5F-5F08-4EDC-9C85-067453B361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03F85C-C298-4DE3-9412-FAD46FF81A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07C1FB-2893-4125-8F02-239BBF9E29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545960-1FEE-4AC5-9317-389F66F58B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6530CB-F225-45CD-9964-6928C5BEF8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E12137-636C-4C09-AA54-15469FB140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D14696-915C-43B1-B1FD-74F950EAB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D3E88-AD40-4422-9FF1-497AD0A40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34136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清洁能源储能技术培训</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储能技术概述与发展趋势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清洁能源与储能技术关系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关键储能技术详解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储能系统设计与优化方法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储能项目评估与实施策略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案例分析：成功应用案例分享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储能技术概述与发展趋势</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310" r="273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储能技术是指将能量转化为可以存储的形式，并在需要时将其释放出来的技术。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根据储能原理和应用领域，储能技术可分为机械储能、化学储能、电磁储能和热力学储能等。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储能技术定义及分类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255" r="72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我国在储能技术研究和应用方面取得了显著进展，特别是在锂离子电池、压缩空气储能和飞轮储能等领域处于世界领先地位。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美国、欧洲和日本等发达国家在储能技术研发和应用方面也取得了重要成果，如液流电池、超级电容器和超导磁储能等技术。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国内外储能技术发展现状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国外发展现状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国内发展现状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随着清洁能源的快速发展和智能电网的建设，未来储能技术将朝着多元化、智能化和规模化方向发展。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前景预测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计到2030年，全球储能装机容量将达到数千吉瓦，形成万亿级市场。其中，锂离子电池、液流电池和压缩空气储能等技术将成为主流。同时，随着新材料和新技术的不断涌现，未来还将出现更多具有创新性的储能技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未来发展趋势与前景预测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清洁能源与储能技术关系</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可再生性</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环保性</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间歇性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地域性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清洁能源特点及挑战</a:t>
              </a:r>
            </a:p>
          </p:txBody>
        </p:sp>
      </p:grpSp>
      <p:pic>
        <p:nvPicPr>
          <p:cNvPr id="28" name="Picture 28"/>
          <p:cNvPicPr>
            <a:picLocks noChangeAspect="1"/>
          </p:cNvPicPr>
          <p:nvPr/>
        </p:nvPicPr>
        <p:blipFill>
          <a:blip r:embed="rId2"/>
          <a:srcRect l="11244" r="1124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清洁能源如风能、太阳能等具有无限可再生性，不会枯竭。</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清洁能源在使用过程中不产生有害物质，对环境友好。</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部分清洁能源如太阳能、风能等受自然条件影响，具有间歇性和不稳定性。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清洁能源分布不均，部分地区资源丰富，部分地区资源匮乏。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储能技术可以平滑清洁能源的输出波动，提高其稳定性和可靠性。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平滑输出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在电力需求高峰期，储能技术可以释放储存的能量，减轻电网负担；在低谷期，则可以吸收多余的能量，避免浪费。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削峰填谷</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储能技术可以应用于微电网系统，实现离网运行和能源自给自足。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微电网应用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储能技术可以为电力系统提供辅助服务，如调频、调压等。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辅助服务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储能技术在清洁能源领域应用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提高能源利用效率：通过储能技术的调节，可以更加高效地利用清洁能源，减少能源浪费。</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增强电网稳定性：储能技术可以弥补清洁能源的间歇性和不稳定性，提高电网的稳定性和安全性。</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促进能源转型：储能技术的发展有助于推动能源结构的转型，实现可持续发展。</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案例分析：例如，在某地区风能和太阳能资源丰富，但受自然条件影响具有间歇性。通过配置储能系统，可以平滑风能和太阳能的输出波动，提高当地电力系统的稳定性和可靠性。同时，储能系统还可以在电力需求高峰期释放储存的能量，减轻电网负担，提高能源利用效率。</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互补优势及案例分析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关键储能技术详解</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8103" r="1810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锂离子电池储能技术</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通过锂离子在正负极之间的迁移实现充放电过程。</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能量密度高、自放电率低、无记忆效应。</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成本高、安全性有待提高。</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电动汽车、便携式电子设备、电网储能等。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工作原理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优点</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缺点</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应用领域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工作原理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应用领域</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铅酸电池储能技术</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通过铅和二氧化铅在硫酸电解液中的化学反应实现充放电。</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能量密度低、寿命相对较短、维护较繁琐。</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成本低、技术成熟、可靠性高。</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备用电源、电动车、太阳能储能系统等。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通过正负电解液在离子交换膜两侧的氧化还原反应实现充放电。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工作原理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设计灵活、规模大、寿命长、安全性高。</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优点</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能量密度相对较低、成本较高。</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缺点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大型电网储能、可再生能源并网等。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应用领域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液流电池储能技术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https://d.book118.com/628134136007006036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2024-09-15T04:01:45.605</cp:lastPrinted>
  <dcterms:created xsi:type="dcterms:W3CDTF">2024-09-14T20:01:45Z</dcterms:created>
  <dcterms:modified xsi:type="dcterms:W3CDTF">2024-09-14T20:01:47Z</dcterms:modified>
</cp:coreProperties>
</file>