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5A3E6E-74AA-44C8-85C7-17D2DAED2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487E92-F8FB-409F-AC9E-05BE4223D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0D5FB-7F41-4E37-A272-A5246DB18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C5086E-AC1A-44AB-92A8-3A169DF0A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FFCDB4-C00D-4622-9597-3E23DD2C9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410B2D-C165-47D5-8CD8-FE57399D8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494955-D9DF-40D6-A50D-6422CEF9F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06B60C-A9A7-44A1-8ED0-83FA83D21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2E6335-73AF-45DD-8253-6C229246F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F61A04-272F-4585-8C53-269D109D3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EE3B6-6105-435C-A184-DB8CCF076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13504006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安全生产管理制度的事故应急处理与安全防范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事故应急处理概述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安全防范策略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应急处理资源保障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事故现场处置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事故后续处理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安全生产管理制度的完善与执行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事故应急处理概述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事故应急处理是指在生产过程中发生突发事件或事故时，为减轻事故危害、防止事故扩大、降低事故损失而采取的紧急救援措施。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事故应急处理是保障生产安全、减少人员伤亡和财产损失的关键环节，对于维护社会稳定和经济发展具有重要意义。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报警与接警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响应与处置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扩大应急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应急结束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应急处理流程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发现事故后，第一时间向相关部门报警并启动应急响应程序。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当事故超出自身处置能力时，及时请求外部支援，扩大应急响应范围。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根据事故性质和危害程度，组织专业救援队伍赶赴现场，开展应急处置工作。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当事故得到控制或消除后，宣布应急结束，并进行后期处置和评估工作。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507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《中华人民共和国安全生产法》：规定了生产经营单位的安全生产责任、应急救援等方面的内容。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《生产安全事故应急条例》：明确了生产安全事故应急救援的原则、体制、机制和措施等。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《生产经营单位生产安全事故应急预案编制导则》：提供了生产经营单位编制应急预案的指导和规范。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081380" y="1191768"/>
            <a:ext cx="2180333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43558" y="1252051"/>
            <a:ext cx="210918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9305" y="1215599"/>
            <a:ext cx="2294171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安全防范策略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制定全面的安全生产管理制度和操作规程，明确各级职责和工作流程。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定期进行风险评估，识别潜在的危险源和风险点，并采取相应的预防措施。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建立健全的应急预案体系，包括现场处置方案、应急救援预案等，确保在紧急情况下能够迅速响应。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3072" r="13072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预防措施与方案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加强员工的安全意识和技能培训，提高员工的安全素质和应急能力。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定期组织应急演练和模拟训练，检验应急预案的有效性和可操作性。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通过案例分析、经验分享等方式，促进员工之间的安全交流和知识共享。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7042" r="17042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安全培训与演练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75" r="16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对发现的安全隐患及时整改，并跟踪整改情况，确保问题得到有效解决。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定期进行全面的安全检查，包括设备、设施、作业环境等方面的检查。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建立隐患排查制度，鼓励员工积极参与隐患排查和报告工作。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安全检查与隐患排查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应急处理资源保障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875" r="15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组建专业应急队伍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包括消防、医疗、救援等专业人员，定期进行培训和演练，提高应急处置能力。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配备先进应急装备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如消防车、救护车、应急照明、破拆工具等，确保在紧急情况下能够迅速响应。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建立应急专家库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汇聚各领域的专家，为应急处置提供智力支持和技术指导。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应急队伍与装备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储备必要的应急物资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如防护服、应急食品、药品、帐篷等，确保在突发事件中能够迅速满足基本需求。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合理布局物资储备点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根据风险评估和实际需求，在关键区域设立物资储备点，以便快速调配。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建立物资调配机制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与相关供应商建立合作关系，确保在紧急情况下能够及时采购和调配所需物资。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物资储备与调配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https://d.book118.com/628135040062006036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2024-09-15T19:03:25.555</cp:lastPrinted>
  <dcterms:created xsi:type="dcterms:W3CDTF">2024-09-15T11:03:25Z</dcterms:created>
  <dcterms:modified xsi:type="dcterms:W3CDTF">2024-09-15T11:03:27Z</dcterms:modified>
</cp:coreProperties>
</file>