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ECE11-0C5E-4491-B2E3-F02E95EAF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ED569-1B4E-47C0-9456-541E73067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4EDEC-F73D-40EA-A0D6-BF586A4C7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ED6B1-E072-42D5-9AE8-80D54182D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B42AA6-53F7-4617-8873-2C625862D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110936-AEE4-4D01-8C6F-8A1531B0D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5E2A6C-B171-4094-BC6E-AB40A0DAF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93D83-529E-4A6F-B67D-17AA9F76E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E175E2-D883-4BA2-8465-416F78C5D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2CE35-053C-418A-B201-F944C496A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6DBA7-24B1-4A4B-BD5C-112445AA1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8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3505000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某咨询洛铜集团人力资源战略报告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洛铜集团人力资源现状分析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洛铜集团人力资源战略规划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洛铜集团人力资源管理体系优化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洛铜集团人力资源数字化转型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洛铜集团企业文化建设与人才保留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洛铜集团国际化人才战略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洛铜集团人力资源现状分析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员工规模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员工结构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洛铜集团员工总数为5000人，其中管理人员、技术人员和生产人员分别占比30%、40%和30%。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随着公司业务发展，员工结构呈现年轻化趋势，30岁以下员工占比达到50%。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员工规模与结构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学历结构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本科及以上学历员工占比达到70%，其中硕士和博士占比分别为10%和5%。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公司每年投入大量资金用于员工技能培训，提高员工的业务能力和技术水平。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人才引进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通过校园招聘、社会招聘等多种渠道引进高素质人才，优化人才结构。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员工素质与能力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建立完善的绩效考核体系，对员工的工作表现进行全面评估，为优秀员工提供晋升机会。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提供具有竞争力的薪酬福利，包括基本工资、奖金、福利等，激发员工的工作积极性。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设立员工创新奖、优秀员工奖等多种奖项，鼓励员工发挥创新精神，提高工作绩效。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员工绩效与激励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洛铜集团人力资源战略规划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提升洛铜集团人力资源管理的整体水平，优化人才结构，增强企业核心竞争力。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将洛铜集团打造成为行业内人才吸引、培养和保留的领先者。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战略目标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战略定位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优化人才结构，提升人才质量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举措1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举措2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制定针对性的人才引进策略，吸引行业内优秀人才。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加强内部人才培养，提升现有人才的专业素质和技能。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战略路径与举措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建立完善的人才评价体系，对优秀人才给予奖励和晋升机会。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举措3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构建高效的人力资源管理体系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建立科学的人力资源管理制度和流程，确保人力资源管理工作的高效运作。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举措1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战略路径与举措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推行人力资源数字化管理，提高管理效率和决策水平。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举措2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加强人力资源部门与其他业务部门的沟通与协作，确保人力资源管理工作与业务发展紧密结合。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举措3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营造良好的企业文化氛围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路径三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战略路径与举措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举措2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加强员工关怀，关注员工成长和发展，提高员工满意度和忠诚度。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举措1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倡导积极向上的企业文化价值观，激发员工的归属感和凝聚力。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举措3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组织丰富多彩的企业文化活动，增进员工之间的交流与合作。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3413" r="2341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战略路径与举措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分析现有的人力资源状况，明确存在的问题和不足。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制定具体的人力资源战略规划和实施方案。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战略实施与监控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46" r="1046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0" name="AutoShape 10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3" name="AutoShape 13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分解战略目标，落实具体责任人和实施时间表。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7" name="AutoShape 17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9" name="Freeform 19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4" name="AutoShape 24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4. 逐步推进各项战略举措，确保按计划完成目标。</a:t>
              </a:r>
              <a:endParaRPr lang="en-US" sz="1100"/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224547" y="476745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26" name="Connector 26"/>
          <p:cNvCxnSpPr/>
          <p:nvPr/>
        </p:nvCxnSpPr>
        <p:spPr>
          <a:xfrm>
            <a:off x="1224547" y="5563744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7" name="TextBox 27"/>
          <p:cNvSpPr txBox="1"/>
          <p:nvPr/>
        </p:nvSpPr>
        <p:spPr>
          <a:xfrm>
            <a:off x="9245632" y="19865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9245632" y="28138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战略实施与监控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对各项战略举措的执行情况进行跟踪和督促，确保实施效果。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建立完善的监控体系，定期对人力资源战略实施情况进行评估和反馈。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根据评估结果及时调整战略规划和实施方案，确保战略目标的顺利实现。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战略实施与监控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https://d.book118.com/628135050002006042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2024-09-20T22:47:58.748</cp:lastPrinted>
  <dcterms:created xsi:type="dcterms:W3CDTF">2024-09-20T14:47:58Z</dcterms:created>
  <dcterms:modified xsi:type="dcterms:W3CDTF">2024-09-20T14:48:00Z</dcterms:modified>
</cp:coreProperties>
</file>