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746FB-0BA3-4097-B014-CAD26595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A62D0-01CE-4924-8E62-628175EE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24F4C-4116-4F14-B0F6-BDB71A66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96358-9AD1-45F4-91FD-CD3F5062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14B8E-56DA-4A46-B45A-715B963E5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A1248-F75D-4341-9B31-5F08BADBF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AFD51-F9F0-4702-906F-7F07D22E3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AD3D6-883F-4B80-9E67-62E99F7F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FFCF4-60D7-4674-A231-324025DE9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746A6-99DD-40D1-B70A-66F8B65F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FBD5-A517-4D1A-B98E-E42BD258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510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心理健康教育的概念和重要性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心理健康教育的方法和途径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心理健康教育面临的挑战和未来发展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心理健康教育是关注个体心理健康和心理素质的教育活动，旨在提高个体的心理素质和心理健康水平，促进个体全面发展和幸福感的提升。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心理健康教育涵盖了多个方面，包括自我认知、情绪管理、压力应对、人际关系、学习发展等，通过多种形式如课程、讲座、心理咨询等来实施。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心理健康教育的目的是帮助个体了解心理健康的重要性，掌握心理健康的基本知识和技能，提高个体的心理素质和心理健康水平，促进个体全面发展和幸福感的提升。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对于个体的成长和发展具有重要意义，它可以帮助个体更好地应对生活中的挑战和压力，提高自我认知和自我调节能力，建立良好的人际关系，增强心理韧性和适应能力，从而更好地实现个人价值和社会价值。同时，心理健康教育也是社会文明进步的体现，是建设和谐社会的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心理健康教育的概念和重要性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心理健康教育是指通过一系列的教育活动，帮助个体了解和掌握心理健康知识和技能，提高心理素质和应对压力的能力，促进个体心理健康发展的教育过程。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心理健康教育包括个体心理健康教育和群体心理健康教育，涉及心理健康理论、心理辅导、心理咨询、心理治疗等多个方面。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通过心理健康教育，个体可以了解自己的心理特点和优势，掌握应对压力和挑战的方法，提高心理素质和应对能力。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心理健康教育可以帮助个体预防和减少心理问题的发生，如焦虑、抑郁等，提高个体的心理健康水平。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心理健康教育可以帮助个体发掘自己的潜能，提高自我认知和自我调节能力，促进个体的全面发展和成长。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促进个体发展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通过心理健康教育，个体可以更好地适应社会环境，减少因心理问题而引发的社会问题，维护社会的稳定和发展。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心理健康教育有助于培养个体积极的心态、增强自我认知和情绪管理能力，提高抗压能力，促进个人成长。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通过心理健康教育，个体学会自我调节情绪和行为，更好地应对生活中的挑战和压力。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提高人际交往能力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心理健康教育有助于改善人际关系，增强沟通技巧和同理心，促进人际关系的和谐发展。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心理健康教育有助于减少心理问题和行为问题，降低社会犯罪率，维护社会稳定。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通过心理健康教育，个体更好地适应社会变化和发展，积极参与社会建设和发展。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心理健康教育促进个体心理健康和积极心态，推动社会文明进步和和谐发展。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提升社会文明程度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https://d.book118.com/628135101002006044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2024-09-23T18:21:23.541</cp:lastPrinted>
  <dcterms:created xsi:type="dcterms:W3CDTF">2024-09-23T10:21:23Z</dcterms:created>
  <dcterms:modified xsi:type="dcterms:W3CDTF">2024-09-23T10:21:25Z</dcterms:modified>
</cp:coreProperties>
</file>