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49DEAD-1CF7-4772-AD82-AF773831BA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164ED-C1F9-47A6-9F78-A584D512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8D218-487A-4B5D-980C-2F81A36A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4AC13-B20B-4834-AD54-3654B77D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2DF8-94F7-44D5-9655-ECE354D9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8D5C1-3B04-4750-9CC5-82FAF144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4A59B-09AA-4100-8202-45711CEF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D38AD-9F92-43E4-BF08-6AAC793F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57AFB-180C-445B-92BB-7BD9623B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EECA0-28B0-44A0-8279-7735D719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D2F52-619E-4475-BA77-C91A3897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FD9E8-177F-49D2-BF0F-C26C1F45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6EA071-AE18-4C8C-80EC-8303EEA520D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9AD0EF-ED62-4062-BA4F-D1F6EB0C4A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513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教学培训走向人工智能数字化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教学培训走向人工智能数字化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人工智能技术在培训中的挑战与机遇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未来教学培训发展趋势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人工智能数字化教学的实践案例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教学培训走向人工智能数字化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人工智能在教学培训领域的应用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人工智能技术在当今的教学培训中扮演着越来越重要的角色，通过智能化的教学方法和工具，可以提高学习效率和效果，让教学更加个性化和精准化。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辅助教学内容创作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提供交互式学习方式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帮助学习资源推荐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数字化教学培训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便捷的学习方式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按需定制学习路径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安全的实践环境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即时了解学习进度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根据数据优化教学内容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人工智能数字化趋势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结合教育与科技领域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如何应对未来的挑战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，随着人工智能技术的不断发展和应用，教学培训也将面临更多挑战。教育工作者需要不断学习和更新知识，充分利用数字化技术，提升教学质量，以适应快速变化的教育环境。同时，需关注数据安全和隐私保护，确保教学过程的安全和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个性化学习的技术实现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原理和方法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不同领域的个性化学习案例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影响学生学习效果的因素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教师如何利用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开发和应用智能教学工具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智能辅助教学对学生学习过程的影响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智能化实现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实现虚拟实验智能化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培养学生实践能力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促进创新思维发展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虚拟实验室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提供虚拟实验环境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有效模拟实际实验操作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节约实验成本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智能评估与反馈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深入探讨智能评估技术如何准确评估学生的学习情况，以及智能反馈系统如何指导和帮助学生提升学习效果，结合实际应用效果展示人工智能在教学培训中的重要性。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智能评估技术的应用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学习情况评估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智能反馈系统的作用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指导与帮助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评估与反馈在教学培训中的应用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实际应用效果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人工智能技术在培训中的挑战与机遇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数据隐私与安全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人工智能技术在教学培训中可能面临的数据隐私和安全问题，如何保障学生和教师的数据安全和隐私，数据隐私与安全对人工智能技术在教学培训中的影响。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技术应用成本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成本分析与投资回报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人工智能技术的应用成本和投入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成本效益分析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如何平衡技术成本和教学培训效果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可持续性考量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技术应用成本对人工智能数字化教学的可持续发展的挑战与机遇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师资队伍建设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技能提升与培训需求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教师的人工智能技术应用能力和培训需求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师资作用分析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师资队伍建设对人工智能技术在教学培训中的发展影响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教师能力提升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如何加强教师的专业技能和知识更新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如何实现个性化需求与普遍性教学内容的平衡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教学方法探讨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个性化需求挑战对教学培训的改革和创新的启示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改革潜力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个性化需求挑战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学生个性化需求对人工智能技术应用的挑战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需求个性化方案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https://d.book118.com/628135131010006050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教学培训走向人工智能数字化</vt:lpstr>
      <vt:lpstr>目录</vt:lpstr>
      <vt:lpstr>第1章 教学培训走向人工智能数字化</vt:lpstr>
      <vt:lpstr> </vt:lpstr>
      <vt:lpstr>人工智能技术</vt:lpstr>
      <vt:lpstr>数字化教学培训</vt:lpstr>
      <vt:lpstr>人工智能数字化趋势</vt:lpstr>
      <vt:lpstr>如何应对未来的挑战</vt:lpstr>
      <vt:lpstr>第2章 人工智能在教学中的应用</vt:lpstr>
      <vt:lpstr>个性化学习</vt:lpstr>
      <vt:lpstr>智能辅助教学</vt:lpstr>
      <vt:lpstr>虚拟实验室</vt:lpstr>
      <vt:lpstr> </vt:lpstr>
      <vt:lpstr>智能评估与反馈</vt:lpstr>
      <vt:lpstr>第3章 人工智能技术在培训中的挑战与机遇</vt:lpstr>
      <vt:lpstr> </vt:lpstr>
      <vt:lpstr>技术应用成本</vt:lpstr>
      <vt:lpstr>师资队伍建设</vt:lpstr>
      <vt:lpstr>个性化需求挑战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2024-09-29T14:39:52.497</cp:lastPrinted>
  <dcterms:created xsi:type="dcterms:W3CDTF">2024-09-29T06:39:52Z</dcterms:created>
  <dcterms:modified xsi:type="dcterms:W3CDTF">2024-09-29T06:39:54Z</dcterms:modified>
</cp:coreProperties>
</file>