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48A1-B0BB-4F0C-9DC8-9A537FFCE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CF05-CA0E-4EDA-95A0-E07C9BA2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5769-04BC-49AD-884D-7BAB8CC3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99D97-2475-477F-8D83-328C782F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2A192-5A1E-43C1-B915-98293D3F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0730D-27A9-4E93-8173-BBF6231D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DD8D9-D0B3-41AC-B240-60065ADD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E4F5D-D84F-4AC5-B5F5-FB28992D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EFF57-AC8D-456A-904D-4CFF66C7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97D9B-2562-4647-9328-26E618E36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DAD21-12F5-4EB1-9BD4-DC9C0DCF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612700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利辛餐饮创业计划书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创业计划实施与执行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利辛县及周边地区的中高端餐饮市场。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目标市场规模较大，消费能力较强，具有较大的市场潜力。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以中青年为主，注重品质、口感和环境。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消费者对食品品质要求较高，注重食材新鲜、卫生安全等方面。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口感需求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消费者对菜品的口味要求多样化，追求独特口感和风味。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消费者对用餐环境有一定要求，注重餐厅装修、氛围和服务。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全国性的连锁餐饮品牌在品牌知名度、规模效应等方面具有优势。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本地竞争者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利辛县内已有一定数量的中高端餐饮企业，具备一定的竞争实力。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区域竞争者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周边城市的中高端餐饮企业也可能对本项目构成竞争威胁。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随着消费者健康意识的提高，健康、绿色的餐饮产品将更受欢迎。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" b="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消费者对个性化、定制化的服务需求将不断增加。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品牌影响力将成为餐饮企业核心竞争力的重要体现。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提供多样化的菜品选择，包括地方特色菜、家常菜、创意菜等，以满足不同顾客的口味需求。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与当地优质供应商合作，确保食材新鲜、健康、无污染，符合食品安全标准。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采用传统的烹饪工艺，注重色、香、味、形的完美结合，打造美味可口的佳肴。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烹饪工艺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餐饮产品介绍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提供定制化的菜单和用餐体验，根据顾客需求调整菜品口味和摆盘风格。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设立会员卡，为会员提供优惠折扣、积分兑换、生日特惠等福利，增加客户粘性。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提供快速、准时的外卖配送服务，满足顾客的便捷需求。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针对中高端消费群体，注重品质和服务体验的顾客。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树立高品质、有特色的餐饮品牌形象，打造独特的用餐氛围和文化。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在食材、烹饪工艺和服务方面寻求差异化，与竞争对手区分开来，提高顾客忠诚度。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建立独特的品牌形象，包括品牌名称、标志、装修风格等，以吸引顾客。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通过广告、社交媒体、口碑等方式进行宣传推广，提高品牌知名度和美誉度。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明确目标市场，了解目标客户的需求和喜好，制定相应的营销策略。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根据菜品成本和期望的利润率制定价格。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参考同行业的价格水平，制定具有竞争力的价格。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市场比较定价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根据菜品的质量、口感、服务等价值因素，制定合理的价格。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在利辛地区开设实体店，提供堂食和外卖服务。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通过第三方外卖平台、自建电商平台等途径，提供在线点餐服务。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与企事业单位、学校等机构合作，提供团体订餐服务。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利辛餐饮公司将采用扁平化的组织结构，减少管理层次，提高决策效率。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设立市场部、运营部、财务部和人力资源部，各部门职责明确，协同工作。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https://d.book118.com/628136127006006046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2024-09-26T18:00:44.138</cp:lastPrinted>
  <dcterms:created xsi:type="dcterms:W3CDTF">2024-09-26T10:00:44Z</dcterms:created>
  <dcterms:modified xsi:type="dcterms:W3CDTF">2024-09-26T10:00:46Z</dcterms:modified>
</cp:coreProperties>
</file>