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1475" r:id="rId2"/>
  </p:sldMasterIdLst>
  <p:notesMasterIdLst>
    <p:notesMasterId r:id="rId3"/>
  </p:notesMasterIdLst>
  <p:sldIdLst>
    <p:sldId id="259" r:id="rId4"/>
    <p:sldId id="262" r:id="rId5"/>
    <p:sldId id="265" r:id="rId6"/>
    <p:sldId id="268" r:id="rId7"/>
    <p:sldId id="271" r:id="rId8"/>
    <p:sldId id="274" r:id="rId9"/>
    <p:sldId id="277" r:id="rId10"/>
    <p:sldId id="279"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tags" Target="tags/tag175.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idx="2"/>
          </p:nvPr>
        </p:nvSpPr>
        <p:spPr/>
      </p:sp>
      <p:sp>
        <p:nvSpPr>
          <p:cNvPr id="104867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B331B9-883F-45B0-9AF7-62C7E41A3E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E107F4-52D1-4033-B5F4-4E064D791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D85E27-9188-47DB-BF89-5D5300C6C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660BB8-2B3F-4DB0-BE2A-F29319360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DA45CE-C9CD-4A9A-8A9F-4FF26498BB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0BB3AA-4A64-4DBD-8A44-DD96E1A3CA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8B49D8-50D3-4950-A3C3-C7978F43EA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66DDF-24E9-4B10-84CB-239B745CD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AEA60F-1495-4AFC-9E21-623098EB98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505356-673B-4CEB-B03B-7B5EE2CBEE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B9E29F-DCA2-4E22-BE4C-B6AA5E19BA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矩形 15"/>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0" name="矩形 14"/>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5" name="图片 12"/>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57"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59" name="图片 11"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61"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672" name="标题 9"/>
          <p:cNvSpPr txBox="1">
            <a:spLocks noGrp="1"/>
          </p:cNvSpPr>
          <p:nvPr>
            <p:ph type="title" idx="5" hasCustomPrompt="1"/>
            <p:custDataLst>
              <p:tags r:id="rId10"/>
            </p:custDataLst>
          </p:nvPr>
        </p:nvSpPr>
        <p:spPr>
          <a:xfrm>
            <a:off x="2757805" y="1013460"/>
            <a:ext cx="6718935"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sp>
        <p:nvSpPr>
          <p:cNvPr id="1048674" name="文本占位符 8"/>
          <p:cNvSpPr txBox="1">
            <a:spLocks noGrp="1"/>
          </p:cNvSpPr>
          <p:nvPr>
            <p:ph type="body" idx="4" hasCustomPrompt="1"/>
            <p:custDataLst>
              <p:tags r:id="rId11"/>
            </p:custDataLst>
          </p:nvPr>
        </p:nvSpPr>
        <p:spPr>
          <a:xfrm>
            <a:off x="2757170" y="4084955"/>
            <a:ext cx="6719570"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a:sym typeface="+mn-ea"/>
              </a:rPr>
              <a:t>单击此处编辑母版副标题样式</a:t>
            </a:r>
            <a:endParaRPr>
              <a:sym typeface="+mn-ea"/>
            </a:endParaRPr>
          </a:p>
        </p:txBody>
      </p:sp>
      <p:pic>
        <p:nvPicPr>
          <p:cNvPr id="2097163"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65" name="图片 7"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676" name="文本占位符 6"/>
          <p:cNvSpPr>
            <a:spLocks noGrp="1"/>
          </p:cNvSpPr>
          <p:nvPr>
            <p:ph type="body" idx="1" hasCustomPrompt="1"/>
            <p:custDataLst>
              <p:tags r:id="rId16"/>
            </p:custDataLst>
          </p:nvPr>
        </p:nvSpPr>
        <p:spPr>
          <a:xfrm>
            <a:off x="4746625" y="528447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78" name="日期占位符 3"/>
          <p:cNvSpPr>
            <a:spLocks noGrp="1"/>
          </p:cNvSpPr>
          <p:nvPr>
            <p:ph type="dt" sz="half" idx="10"/>
            <p:custDataLst>
              <p:tags r:id="rId1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0" name="页脚占位符 4"/>
          <p:cNvSpPr>
            <a:spLocks noGrp="1"/>
          </p:cNvSpPr>
          <p:nvPr>
            <p:ph type="ftr" sz="quarter" idx="11"/>
            <p:custDataLst>
              <p:tags r:id="rId18"/>
            </p:custDataLst>
          </p:nvPr>
        </p:nvSpPr>
        <p:spPr>
          <a:xfrm>
            <a:off x="4038600" y="6356350"/>
            <a:ext cx="4114800" cy="365125"/>
          </a:xfrm>
        </p:spPr>
        <p:txBody>
          <a:bodyPr/>
          <a:lstStyle/>
          <a:p>
            <a:endParaRPr lang="zh-CN" altLang="en-US"/>
          </a:p>
        </p:txBody>
      </p:sp>
      <p:sp>
        <p:nvSpPr>
          <p:cNvPr id="1048682" name="灯片编号占位符 5"/>
          <p:cNvSpPr>
            <a:spLocks noGrp="1"/>
          </p:cNvSpPr>
          <p:nvPr>
            <p:ph type="sldNum" sz="quarter" idx="12"/>
            <p:custDataLst>
              <p:tags r:id="rId1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4" name="矩形 8"/>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6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86" name="标题"/>
          <p:cNvSpPr txBox="1">
            <a:spLocks noGrp="1"/>
          </p:cNvSpPr>
          <p:nvPr>
            <p:ph type="title" idx="2"/>
            <p:custDataLst>
              <p:tags r:id="rId4"/>
            </p:custDataLst>
          </p:nvPr>
        </p:nvSpPr>
        <p:spPr>
          <a:xfrm>
            <a:off x="608330" y="608330"/>
            <a:ext cx="10968990"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a:sym typeface="+mn-ea"/>
              </a:rPr>
              <a:t>单击此处编辑母版标题样式</a:t>
            </a:r>
            <a:endParaRPr>
              <a:sym typeface="+mn-ea"/>
            </a:endParaRPr>
          </a:p>
        </p:txBody>
      </p:sp>
      <p:sp>
        <p:nvSpPr>
          <p:cNvPr id="1048688" name="正文"/>
          <p:cNvSpPr txBox="1">
            <a:spLocks noGrp="1"/>
          </p:cNvSpPr>
          <p:nvPr>
            <p:ph idx="1" hasCustomPrompt="1"/>
            <p:custDataLst>
              <p:tags r:id="rId5"/>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p:txBody>
      </p:sp>
      <p:sp>
        <p:nvSpPr>
          <p:cNvPr id="1048690"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4"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6" name="矩形 6"/>
          <p:cNvSpPr/>
          <p:nvPr>
            <p:custDataLst>
              <p:tags r:id="rId1"/>
            </p:custDataLst>
          </p:nvPr>
        </p:nvSpPr>
        <p:spPr>
          <a:xfrm>
            <a:off x="0" y="6370955"/>
            <a:ext cx="12192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98" name="标题 5" descr="7b0a20202020227461726765744d6f64756c65223a20226b6f6e6c696e65666f6e7473220a7d0a"/>
          <p:cNvSpPr txBox="1">
            <a:spLocks noGrp="1"/>
          </p:cNvSpPr>
          <p:nvPr>
            <p:ph type="title" idx="3" hasCustomPrompt="1"/>
            <p:custDataLst>
              <p:tags r:id="rId2"/>
            </p:custDataLst>
          </p:nvPr>
        </p:nvSpPr>
        <p:spPr>
          <a:xfrm>
            <a:off x="685800" y="271780"/>
            <a:ext cx="546100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a:sym typeface="+mn-ea"/>
              </a:rPr>
              <a:t>单击编辑标题</a:t>
            </a:r>
            <a:endParaRPr>
              <a:sym typeface="+mn-ea"/>
            </a:endParaRPr>
          </a:p>
        </p:txBody>
      </p:sp>
      <p:pic>
        <p:nvPicPr>
          <p:cNvPr id="2097169" name="图片 60" descr="不同颜色的花  描述已自动生成"/>
          <p:cNvPicPr>
            <a:picLocks noChangeAspect="1"/>
          </p:cNvPicPr>
          <p:nvPr>
            <p:custDataLst>
              <p:tags r:id="rId4"/>
            </p:custDataLst>
          </p:nvPr>
        </p:nvPicPr>
        <p:blipFill>
          <a:blip r:embed="rId3"/>
          <a:srcRect t="48205" r="36442"/>
          <a:stretch>
            <a:fillRect/>
          </a:stretch>
        </p:blipFill>
        <p:spPr>
          <a:xfrm rot="1631206">
            <a:off x="8910320" y="-527685"/>
            <a:ext cx="3985260"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2097171" name="图片 33" descr="不同颜色的花  描述已自动生成"/>
          <p:cNvPicPr>
            <a:picLocks noChangeAspect="1"/>
          </p:cNvPicPr>
          <p:nvPr>
            <p:custDataLst>
              <p:tags r:id="rId5"/>
            </p:custDataLst>
          </p:nvPr>
        </p:nvPicPr>
        <p:blipFill>
          <a:blip r:embed="rId3"/>
          <a:srcRect l="45169" r="1742" b="65250"/>
          <a:stretch>
            <a:fillRect/>
          </a:stretch>
        </p:blipFill>
        <p:spPr>
          <a:xfrm rot="1631206">
            <a:off x="-715010" y="5714365"/>
            <a:ext cx="4537710"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00" name="日期占位符 2"/>
          <p:cNvSpPr>
            <a:spLocks noGrp="1"/>
          </p:cNvSpPr>
          <p:nvPr>
            <p:ph type="dt" sz="half" idx="10"/>
            <p:custDataLst>
              <p:tags r:id="rId6"/>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02"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04" name="灯片编号占位符 4"/>
          <p:cNvSpPr>
            <a:spLocks noGrp="1"/>
          </p:cNvSpPr>
          <p:nvPr>
            <p:ph type="sldNum" sz="quarter" idx="12"/>
            <p:custDataLst>
              <p:tags r:id="rId8"/>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06"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08"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73"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75"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177" name="图片 10"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79"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10" name="标题 9"/>
          <p:cNvSpPr txBox="1">
            <a:spLocks noGrp="1"/>
          </p:cNvSpPr>
          <p:nvPr>
            <p:ph type="title" idx="4" hasCustomPrompt="1"/>
            <p:custDataLst>
              <p:tags r:id="rId10"/>
            </p:custDataLst>
          </p:nvPr>
        </p:nvSpPr>
        <p:spPr>
          <a:xfrm>
            <a:off x="3739515" y="3666490"/>
            <a:ext cx="4823460"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a:sym typeface="+mn-ea"/>
              </a:rPr>
              <a:t>单击编辑标题</a:t>
            </a:r>
            <a:endParaRPr>
              <a:sym typeface="+mn-ea"/>
            </a:endParaRPr>
          </a:p>
        </p:txBody>
      </p:sp>
      <p:sp>
        <p:nvSpPr>
          <p:cNvPr id="1048712" name="文本占位符 8"/>
          <p:cNvSpPr txBox="1">
            <a:spLocks noGrp="1"/>
          </p:cNvSpPr>
          <p:nvPr>
            <p:ph type="body" idx="3" hasCustomPrompt="1"/>
            <p:custDataLst>
              <p:tags r:id="rId11"/>
            </p:custDataLst>
          </p:nvPr>
        </p:nvSpPr>
        <p:spPr>
          <a:xfrm>
            <a:off x="3740785" y="1182370"/>
            <a:ext cx="482092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a:sym typeface="+mn-ea"/>
              </a:rPr>
              <a:t>节编号</a:t>
            </a:r>
            <a:endParaRPr>
              <a:sym typeface="+mn-ea"/>
            </a:endParaRPr>
          </a:p>
        </p:txBody>
      </p:sp>
      <p:pic>
        <p:nvPicPr>
          <p:cNvPr id="2097181"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323850" y="5396865"/>
            <a:ext cx="1442085" cy="1479550"/>
          </a:xfrm>
          <a:prstGeom prst="rect">
            <a:avLst/>
          </a:prstGeom>
        </p:spPr>
      </p:pic>
      <p:pic>
        <p:nvPicPr>
          <p:cNvPr id="2097183" name="图片 6" descr="图片包含 昆虫, 动物, 游戏机  描述已自动生成"/>
          <p:cNvPicPr>
            <a:picLocks noChangeAspect="1"/>
          </p:cNvPicPr>
          <p:nvPr>
            <p:custDataLst>
              <p:tags r:id="rId15"/>
            </p:custDataLst>
          </p:nvPr>
        </p:nvPicPr>
        <p:blipFill>
          <a:blip r:embed="rId14"/>
          <a:stretch>
            <a:fillRect/>
          </a:stretch>
        </p:blipFill>
        <p:spPr>
          <a:xfrm>
            <a:off x="10196830" y="3087370"/>
            <a:ext cx="1533525" cy="1501775"/>
          </a:xfrm>
          <a:prstGeom prst="rect">
            <a:avLst/>
          </a:prstGeom>
        </p:spPr>
      </p:pic>
      <p:sp>
        <p:nvSpPr>
          <p:cNvPr id="1048714"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0" name="矩形 10"/>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22" name="正文"/>
          <p:cNvSpPr txBox="1">
            <a:spLocks noGrp="1"/>
          </p:cNvSpPr>
          <p:nvPr>
            <p:ph idx="3" hasCustomPrompt="1"/>
            <p:custDataLst>
              <p:tags r:id="rId4"/>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4" name="正文"/>
          <p:cNvSpPr txBox="1">
            <a:spLocks noGrp="1"/>
          </p:cNvSpPr>
          <p:nvPr>
            <p:ph idx="2" hasCustomPrompt="1"/>
            <p:custDataLst>
              <p:tags r:id="rId5"/>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单击此处添加文本</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a:sym typeface="+mn-ea"/>
              </a:rPr>
              <a:t>单击此处编辑母版标题样式</a:t>
            </a:r>
            <a:endParaRPr>
              <a:sym typeface="+mn-ea"/>
            </a:endParaRPr>
          </a:p>
        </p:txBody>
      </p:sp>
      <p:sp>
        <p:nvSpPr>
          <p:cNvPr id="1048728"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30"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32"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34" name="矩形 14"/>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36"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38" name="正文"/>
          <p:cNvSpPr txBox="1">
            <a:spLocks noGrp="1"/>
          </p:cNvSpPr>
          <p:nvPr>
            <p:ph idx="4"/>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0" name="标题"/>
          <p:cNvSpPr txBox="1">
            <a:spLocks noGrp="1"/>
          </p:cNvSpPr>
          <p:nvPr>
            <p:ph type="title" idx="3"/>
            <p:custDataLst>
              <p:tags r:id="rId6"/>
            </p:custDataLst>
          </p:nvPr>
        </p:nvSpPr>
        <p:spPr>
          <a:xfrm>
            <a:off x="62352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2" name="正文"/>
          <p:cNvSpPr txBox="1">
            <a:spLocks noGrp="1"/>
          </p:cNvSpPr>
          <p:nvPr>
            <p:ph idx="2"/>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a:sym typeface="+mn-ea"/>
              </a:rPr>
              <a:t>单击此处编辑母版文本样式</a:t>
            </a:r>
            <a:endParaRPr>
              <a:sym typeface="+mn-ea"/>
            </a:endParaRPr>
          </a:p>
          <a:p>
            <a:pPr lvl="1" indent="-227965"/>
            <a:r>
              <a:rPr>
                <a:sym typeface="+mn-ea"/>
              </a:rPr>
              <a:t>第二级</a:t>
            </a:r>
            <a:endParaRPr>
              <a:sym typeface="+mn-ea"/>
            </a:endParaRPr>
          </a:p>
          <a:p>
            <a:pPr lvl="2" indent="-227965"/>
            <a:r>
              <a:rPr>
                <a:sym typeface="+mn-ea"/>
              </a:rPr>
              <a:t>第三级</a:t>
            </a:r>
            <a:endParaRPr>
              <a:sym typeface="+mn-ea"/>
            </a:endParaRPr>
          </a:p>
          <a:p>
            <a:pPr lvl="3" indent="-227965"/>
            <a:r>
              <a:rPr>
                <a:sym typeface="+mn-ea"/>
              </a:rPr>
              <a:t>第四级</a:t>
            </a:r>
            <a:endParaRPr>
              <a:sym typeface="+mn-ea"/>
            </a:endParaRPr>
          </a:p>
          <a:p>
            <a:pPr lvl="4" indent="-227965"/>
            <a:r>
              <a:rPr>
                <a:sym typeface="+mn-ea"/>
              </a:rPr>
              <a:t>第五级</a:t>
            </a:r>
            <a:endParaRPr>
              <a:sym typeface="+mn-ea"/>
            </a:endParaRPr>
          </a:p>
        </p:txBody>
      </p:sp>
      <p:sp>
        <p:nvSpPr>
          <p:cNvPr id="1048744" name="标题"/>
          <p:cNvSpPr txBox="1">
            <a:spLocks noGrp="1"/>
          </p:cNvSpPr>
          <p:nvPr>
            <p:ph type="title" idx="1"/>
            <p:custDataLst>
              <p:tags r:id="rId8"/>
            </p:custDataLst>
          </p:nvPr>
        </p:nvSpPr>
        <p:spPr>
          <a:xfrm>
            <a:off x="608400" y="1429200"/>
            <a:ext cx="53424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a:sym typeface="+mn-ea"/>
              </a:rPr>
              <a:t>单击此处编辑母版标题样式</a:t>
            </a:r>
            <a:endParaRPr>
              <a:sym typeface="+mn-ea"/>
            </a:endParaRPr>
          </a:p>
        </p:txBody>
      </p:sp>
      <p:sp>
        <p:nvSpPr>
          <p:cNvPr id="1048746"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50"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52" name="矩形 6"/>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9"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5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56"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8"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60"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1" name="图片 72" descr="不同颜色的花  描述已自动生成"/>
          <p:cNvPicPr>
            <a:picLocks noChangeAspect="1"/>
          </p:cNvPicPr>
          <p:nvPr>
            <p:custDataLst>
              <p:tags r:id="rId2"/>
            </p:custDataLst>
          </p:nvPr>
        </p:nvPicPr>
        <p:blipFill>
          <a:blip r:embed="rId1"/>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62" name="矩形 7"/>
          <p:cNvSpPr/>
          <p:nvPr>
            <p:custDataLst>
              <p:tags r:id="rId3"/>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64"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1048766" name="页脚占位符 2"/>
          <p:cNvSpPr>
            <a:spLocks noGrp="1"/>
          </p:cNvSpPr>
          <p:nvPr>
            <p:ph type="ftr" sz="quarter" idx="11"/>
            <p:custDataLst>
              <p:tags r:id="rId5"/>
            </p:custDataLst>
          </p:nvPr>
        </p:nvSpPr>
        <p:spPr/>
        <p:txBody>
          <a:bodyPr/>
          <a:lstStyle/>
          <a:p>
            <a:endParaRPr lang="zh-CN" altLang="en-US"/>
          </a:p>
        </p:txBody>
      </p:sp>
      <p:sp>
        <p:nvSpPr>
          <p:cNvPr id="1048768"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7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3"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7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日期占位符 3"/>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80" name="矩形 7"/>
          <p:cNvSpPr/>
          <p:nvPr>
            <p:custDataLst>
              <p:tags r:id="rId1"/>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82"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a:sym typeface="+mn-ea"/>
              </a:rPr>
              <a:t>单击此处编辑母版标题样式</a:t>
            </a:r>
            <a:endParaRPr>
              <a:sym typeface="+mn-ea"/>
            </a:endParaRPr>
          </a:p>
        </p:txBody>
      </p:sp>
      <p:sp>
        <p:nvSpPr>
          <p:cNvPr id="1048784" name="副标题"/>
          <p:cNvSpPr txBox="1">
            <a:spLocks noGrp="1"/>
          </p:cNvSpPr>
          <p:nvPr>
            <p:ph type="body" idx="1" hasCustomPrompt="1"/>
            <p:custDataLst>
              <p:tags r:id="rId5"/>
            </p:custDataLst>
          </p:nvPr>
        </p:nvSpPr>
        <p:spPr>
          <a:xfrm>
            <a:off x="608400" y="1324800"/>
            <a:ext cx="109692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a:sym typeface="+mn-ea"/>
              </a:rPr>
              <a:t>单击此处编辑母版副标题样式</a:t>
            </a:r>
            <a:endParaRPr>
              <a:sym typeface="+mn-ea"/>
            </a:endParaRPr>
          </a:p>
        </p:txBody>
      </p:sp>
      <p:sp>
        <p:nvSpPr>
          <p:cNvPr id="1048786"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792" name="矩形 14"/>
          <p:cNvSpPr/>
          <p:nvPr>
            <p:custDataLst>
              <p:tags r:id="rId1"/>
            </p:custDataLst>
          </p:nvPr>
        </p:nvSpPr>
        <p:spPr>
          <a:xfrm flipH="1">
            <a:off x="1074293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94" name="矩形 12"/>
          <p:cNvSpPr/>
          <p:nvPr>
            <p:custDataLst>
              <p:tags r:id="rId2"/>
            </p:custDataLst>
          </p:nvPr>
        </p:nvSpPr>
        <p:spPr>
          <a:xfrm flipH="1">
            <a:off x="0" y="0"/>
            <a:ext cx="1506220"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7" name="图片 11"/>
          <p:cNvPicPr>
            <a:picLocks noChangeAspect="1"/>
          </p:cNvPicPr>
          <p:nvPr>
            <p:custDataLst>
              <p:tags r:id="rId4"/>
            </p:custDataLst>
          </p:nvPr>
        </p:nvPicPr>
        <p:blipFill>
          <a:blip r:embed="rId3"/>
          <a:srcRect l="5167" t="52578" r="8153" b="16221"/>
          <a:stretch>
            <a:fillRect/>
          </a:stretch>
        </p:blipFill>
        <p:spPr>
          <a:xfrm rot="16200000">
            <a:off x="8063865" y="2663190"/>
            <a:ext cx="6858000" cy="1532890"/>
          </a:xfrm>
          <a:prstGeom prst="rect">
            <a:avLst/>
          </a:prstGeom>
        </p:spPr>
      </p:pic>
      <p:pic>
        <p:nvPicPr>
          <p:cNvPr id="2097199" name="图片 17"/>
          <p:cNvPicPr>
            <a:picLocks noChangeAspect="1"/>
          </p:cNvPicPr>
          <p:nvPr>
            <p:custDataLst>
              <p:tags r:id="rId5"/>
            </p:custDataLst>
          </p:nvPr>
        </p:nvPicPr>
        <p:blipFill>
          <a:blip r:embed="rId3"/>
          <a:srcRect l="3313" t="57064" r="2445" b="7999"/>
          <a:stretch>
            <a:fillRect/>
          </a:stretch>
        </p:blipFill>
        <p:spPr>
          <a:xfrm rot="5400000">
            <a:off x="-2519680" y="2520315"/>
            <a:ext cx="6546850" cy="1506855"/>
          </a:xfrm>
          <a:prstGeom prst="rect">
            <a:avLst/>
          </a:prstGeom>
        </p:spPr>
      </p:pic>
      <p:pic>
        <p:nvPicPr>
          <p:cNvPr id="2097201" name="图片 9" descr="背景图案  中度可信度描述已自动生成"/>
          <p:cNvPicPr>
            <a:picLocks noChangeAspect="1"/>
          </p:cNvPicPr>
          <p:nvPr>
            <p:custDataLst>
              <p:tags r:id="rId7"/>
            </p:custDataLst>
          </p:nvPr>
        </p:nvPicPr>
        <p:blipFill>
          <a:blip r:embed="rId6"/>
          <a:srcRect l="28712"/>
          <a:stretch>
            <a:fillRect/>
          </a:stretch>
        </p:blipFill>
        <p:spPr>
          <a:xfrm rot="5400000">
            <a:off x="10835102" y="139401"/>
            <a:ext cx="13435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203"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10092055" y="-44450"/>
            <a:ext cx="1697355"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96" name="标题 8"/>
          <p:cNvSpPr txBox="1">
            <a:spLocks noGrp="1"/>
          </p:cNvSpPr>
          <p:nvPr>
            <p:ph type="title" idx="4" hasCustomPrompt="1"/>
            <p:custDataLst>
              <p:tags r:id="rId10"/>
            </p:custDataLst>
          </p:nvPr>
        </p:nvSpPr>
        <p:spPr>
          <a:xfrm>
            <a:off x="2757805" y="1012190"/>
            <a:ext cx="6718935"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a:sym typeface="+mn-ea"/>
              </a:rPr>
              <a:t>单击此处编辑标题</a:t>
            </a:r>
            <a:endParaRPr>
              <a:sym typeface="+mn-ea"/>
            </a:endParaRPr>
          </a:p>
        </p:txBody>
      </p:sp>
      <p:pic>
        <p:nvPicPr>
          <p:cNvPr id="2097205" name="VCG41N473513072" descr="图片包含 游戏机, 动物, 花, 珊瑚  描述已自动生成"/>
          <p:cNvPicPr>
            <a:picLocks noChangeAspect="1"/>
          </p:cNvPicPr>
          <p:nvPr>
            <p:custDataLst>
              <p:tags r:id="rId12"/>
            </p:custDataLst>
          </p:nvPr>
        </p:nvPicPr>
        <p:blipFill>
          <a:blip r:embed="rId11"/>
          <a:stretch>
            <a:fillRect/>
          </a:stretch>
        </p:blipFill>
        <p:spPr>
          <a:xfrm rot="5400000">
            <a:off x="598805" y="5396865"/>
            <a:ext cx="1442085" cy="1479550"/>
          </a:xfrm>
          <a:prstGeom prst="rect">
            <a:avLst/>
          </a:prstGeom>
        </p:spPr>
      </p:pic>
      <p:pic>
        <p:nvPicPr>
          <p:cNvPr id="2097207" name="图片 7" descr="图片包含 昆虫, 动物, 游戏机  描述已自动生成"/>
          <p:cNvPicPr>
            <a:picLocks noChangeAspect="1"/>
          </p:cNvPicPr>
          <p:nvPr>
            <p:custDataLst>
              <p:tags r:id="rId14"/>
            </p:custDataLst>
          </p:nvPr>
        </p:nvPicPr>
        <p:blipFill>
          <a:blip r:embed="rId13"/>
          <a:stretch>
            <a:fillRect/>
          </a:stretch>
        </p:blipFill>
        <p:spPr>
          <a:xfrm>
            <a:off x="9945370" y="3087370"/>
            <a:ext cx="1533525" cy="1501775"/>
          </a:xfrm>
          <a:prstGeom prst="rect">
            <a:avLst/>
          </a:prstGeom>
        </p:spPr>
      </p:pic>
      <p:sp>
        <p:nvSpPr>
          <p:cNvPr id="1048798" name="文本占位符 6"/>
          <p:cNvSpPr>
            <a:spLocks noGrp="1"/>
          </p:cNvSpPr>
          <p:nvPr>
            <p:ph type="body" idx="1" hasCustomPrompt="1"/>
            <p:custDataLst>
              <p:tags r:id="rId15"/>
            </p:custDataLst>
          </p:nvPr>
        </p:nvSpPr>
        <p:spPr>
          <a:xfrm>
            <a:off x="4746625" y="4359910"/>
            <a:ext cx="2740660"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00" name="日期占位符 3"/>
          <p:cNvSpPr>
            <a:spLocks noGrp="1"/>
          </p:cNvSpPr>
          <p:nvPr>
            <p:ph type="dt" sz="half" idx="10"/>
            <p:custDataLst>
              <p:tags r:id="rId1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02" name="页脚占位符 4"/>
          <p:cNvSpPr>
            <a:spLocks noGrp="1"/>
          </p:cNvSpPr>
          <p:nvPr>
            <p:ph type="ftr" sz="quarter" idx="11"/>
            <p:custDataLst>
              <p:tags r:id="rId17"/>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1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6"/>
          <p:cNvSpPr/>
          <p:nvPr>
            <p:custDataLst>
              <p:tags r:id="rId12"/>
            </p:custDataLst>
          </p:nvPr>
        </p:nvSpPr>
        <p:spPr>
          <a:xfrm flipV="1">
            <a:off x="0" y="6515100"/>
            <a:ext cx="12192635"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3" name="图片 72" descr="不同颜色的花  描述已自动生成"/>
          <p:cNvPicPr>
            <a:picLocks noChangeAspect="1"/>
          </p:cNvPicPr>
          <p:nvPr>
            <p:custDataLst>
              <p:tags r:id="rId14"/>
            </p:custDataLst>
          </p:nvPr>
        </p:nvPicPr>
        <p:blipFill>
          <a:blip r:embed="rId13"/>
          <a:srcRect l="45169" r="1742" b="65250"/>
          <a:stretch>
            <a:fillRect/>
          </a:stretch>
        </p:blipFill>
        <p:spPr>
          <a:xfrm rot="1631206">
            <a:off x="-511222" y="5991839"/>
            <a:ext cx="3452265"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56"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8"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2" name="标题占位符 1"/>
          <p:cNvSpPr>
            <a:spLocks noGrp="1"/>
          </p:cNvSpPr>
          <p:nvPr>
            <p:ph type="title"/>
            <p:custDataLst>
              <p:tags r:id="rId18"/>
            </p:custDataLst>
          </p:nvPr>
        </p:nvSpPr>
        <p:spPr>
          <a:xfrm>
            <a:off x="838200" y="365125"/>
            <a:ext cx="105156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文本占位符 7"/>
          <p:cNvSpPr>
            <a:spLocks noGrp="1"/>
          </p:cNvSpPr>
          <p:nvPr>
            <p:ph type="body" idx="1"/>
            <p:custDataLst>
              <p:tags r:id="rId19"/>
            </p:custDataLst>
          </p:nvPr>
        </p:nvSpPr>
        <p:spPr>
          <a:xfrm>
            <a:off x="838200" y="1297268"/>
            <a:ext cx="105156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1465" r:id="rId2"/>
    <p:sldLayoutId id="2147501466" r:id="rId3"/>
    <p:sldLayoutId id="2147501467" r:id="rId4"/>
    <p:sldLayoutId id="2147501468" r:id="rId5"/>
    <p:sldLayoutId id="2147501469" r:id="rId6"/>
    <p:sldLayoutId id="2147501470" r:id="rId7"/>
    <p:sldLayoutId id="2147501471" r:id="rId8"/>
    <p:sldLayoutId id="2147501472" r:id="rId9"/>
    <p:sldLayoutId id="2147501473" r:id="rId10"/>
    <p:sldLayoutId id="2147501474"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370331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5"/>
            <p:custDataLst>
              <p:tags r:id="rId3"/>
            </p:custDataLst>
          </p:nvPr>
        </p:nvSpPr>
        <p:spPr/>
        <p:txBody>
          <a:bodyPr/>
          <a:lstStyle/>
          <a:p>
            <a:r>
              <a:rPr lang="zh-CN" altLang="en-US"/>
              <a:t>群文阅读教学设计读写结合</a:t>
            </a:r>
            <a:endParaRPr lang="zh-CN" altLang="en-US"/>
          </a:p>
        </p:txBody>
      </p:sp>
      <p:sp>
        <p:nvSpPr>
          <p:cNvPr id="1048650" name="文本占位符 6"/>
          <p:cNvSpPr>
            <a:spLocks noGrp="1"/>
          </p:cNvSpPr>
          <p:nvPr>
            <p:ph type="body" idx="4"/>
            <p:custDataLst>
              <p:tags r:id="rId4"/>
            </p:custDataLst>
          </p:nvPr>
        </p:nvSpPr>
        <p:spPr>
          <a:xfrm>
            <a:off x="2757170" y="4084955"/>
            <a:ext cx="6719570" cy="352425"/>
          </a:xfrm>
        </p:spPr>
        <p:txBody>
          <a:bodyPr/>
          <a:lstStyle/>
          <a:p>
            <a:r>
              <a:rPr lang="zh-CN" altLang="en-US"/>
              <a:t>XXX,a click to unlimited possibilities</a:t>
            </a:r>
            <a:endParaRPr lang="zh-CN" altLang="en-US"/>
          </a:p>
        </p:txBody>
      </p:sp>
      <p:sp>
        <p:nvSpPr>
          <p:cNvPr id="1048652"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2"/>
          <p:cNvSpPr>
            <a:spLocks noGrp="1"/>
          </p:cNvSpPr>
          <p:nvPr>
            <p:ph type="title" idx="3"/>
            <p:custDataLst>
              <p:tags r:id="rId2"/>
            </p:custDataLst>
          </p:nvPr>
        </p:nvSpPr>
        <p:spPr/>
        <p:txBody>
          <a:bodyPr/>
          <a:lstStyle/>
          <a:p>
            <a:r>
              <a:rPr lang="zh-CN" altLang="en-US"/>
              <a:t>目录</a:t>
            </a:r>
            <a:endParaRPr lang="zh-CN" altLang="en-US"/>
          </a:p>
        </p:txBody>
      </p:sp>
      <p:sp>
        <p:nvSpPr>
          <p:cNvPr id="1048824" name="圆角矩形 11"/>
          <p:cNvSpPr/>
          <p:nvPr>
            <p:custDataLst>
              <p:tags r:id="rId3"/>
            </p:custDataLst>
          </p:nvPr>
        </p:nvSpPr>
        <p:spPr>
          <a:xfrm>
            <a:off x="1069975"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26" name="对角圆角矩形 14"/>
          <p:cNvSpPr/>
          <p:nvPr>
            <p:custDataLst>
              <p:tags r:id="rId4"/>
            </p:custDataLst>
          </p:nvPr>
        </p:nvSpPr>
        <p:spPr>
          <a:xfrm flipH="1">
            <a:off x="842645"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01</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28" name="TextBox 8"/>
          <p:cNvSpPr txBox="1"/>
          <p:nvPr>
            <p:custDataLst>
              <p:tags r:id="rId5"/>
            </p:custDataLst>
          </p:nvPr>
        </p:nvSpPr>
        <p:spPr>
          <a:xfrm>
            <a:off x="1967230" y="2252980"/>
            <a:ext cx="406781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单击此处添加目录标题内容</a:t>
            </a:r>
            <a:endParaRPr lang="zh-CN" altLang="en-US" sz="2000" b="1">
              <a:solidFill>
                <a:schemeClr val="accent1"/>
              </a:solidFill>
              <a:latin typeface="+mj-ea"/>
              <a:ea typeface="+mj-ea"/>
              <a:cs typeface="微软雅黑" panose="020b0503020204020204" charset="-122"/>
              <a:sym typeface="+mn-ea"/>
            </a:endParaRPr>
          </a:p>
        </p:txBody>
      </p:sp>
      <p:sp>
        <p:nvSpPr>
          <p:cNvPr id="1048830" name="圆角矩形 16"/>
          <p:cNvSpPr/>
          <p:nvPr>
            <p:custDataLst>
              <p:tags r:id="rId6"/>
            </p:custDataLst>
          </p:nvPr>
        </p:nvSpPr>
        <p:spPr>
          <a:xfrm>
            <a:off x="6868160" y="206502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2" name="对角圆角矩形 18"/>
          <p:cNvSpPr/>
          <p:nvPr>
            <p:custDataLst>
              <p:tags r:id="rId7"/>
            </p:custDataLst>
          </p:nvPr>
        </p:nvSpPr>
        <p:spPr>
          <a:xfrm flipH="1">
            <a:off x="6640830" y="205486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02</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34" name="TextBox 8"/>
          <p:cNvSpPr txBox="1"/>
          <p:nvPr>
            <p:custDataLst>
              <p:tags r:id="rId8"/>
            </p:custDataLst>
          </p:nvPr>
        </p:nvSpPr>
        <p:spPr>
          <a:xfrm>
            <a:off x="7765415" y="225298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群文阅读教学的概念</a:t>
            </a:r>
            <a:endParaRPr lang="zh-CN" altLang="en-US" sz="2000" b="1">
              <a:solidFill>
                <a:schemeClr val="accent1"/>
              </a:solidFill>
              <a:latin typeface="+mj-ea"/>
              <a:ea typeface="+mj-ea"/>
              <a:cs typeface="微软雅黑" panose="020b0503020204020204" charset="-122"/>
              <a:sym typeface="+mn-ea"/>
            </a:endParaRPr>
          </a:p>
        </p:txBody>
      </p:sp>
      <p:sp>
        <p:nvSpPr>
          <p:cNvPr id="1048836" name="圆角矩形 22"/>
          <p:cNvSpPr/>
          <p:nvPr>
            <p:custDataLst>
              <p:tags r:id="rId9"/>
            </p:custDataLst>
          </p:nvPr>
        </p:nvSpPr>
        <p:spPr>
          <a:xfrm>
            <a:off x="1069975"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8" name="对角圆角矩形 24"/>
          <p:cNvSpPr/>
          <p:nvPr>
            <p:custDataLst>
              <p:tags r:id="rId10"/>
            </p:custDataLst>
          </p:nvPr>
        </p:nvSpPr>
        <p:spPr>
          <a:xfrm flipH="1">
            <a:off x="842645"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03</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0" name="TextBox 8"/>
          <p:cNvSpPr txBox="1"/>
          <p:nvPr>
            <p:custDataLst>
              <p:tags r:id="rId11"/>
            </p:custDataLst>
          </p:nvPr>
        </p:nvSpPr>
        <p:spPr>
          <a:xfrm>
            <a:off x="1967230" y="350012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读写结合在群文阅读教学中的应用</a:t>
            </a:r>
            <a:endParaRPr lang="zh-CN" altLang="en-US" sz="2000" b="1">
              <a:solidFill>
                <a:schemeClr val="accent1"/>
              </a:solidFill>
              <a:latin typeface="+mj-ea"/>
              <a:ea typeface="+mj-ea"/>
              <a:cs typeface="微软雅黑" panose="020b0503020204020204" charset="-122"/>
              <a:sym typeface="+mn-ea"/>
            </a:endParaRPr>
          </a:p>
        </p:txBody>
      </p:sp>
      <p:sp>
        <p:nvSpPr>
          <p:cNvPr id="1048842" name="圆角矩形 26"/>
          <p:cNvSpPr/>
          <p:nvPr>
            <p:custDataLst>
              <p:tags r:id="rId12"/>
            </p:custDataLst>
          </p:nvPr>
        </p:nvSpPr>
        <p:spPr>
          <a:xfrm>
            <a:off x="6868160" y="331216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44" name="对角圆角矩形 27"/>
          <p:cNvSpPr/>
          <p:nvPr>
            <p:custDataLst>
              <p:tags r:id="rId13"/>
            </p:custDataLst>
          </p:nvPr>
        </p:nvSpPr>
        <p:spPr>
          <a:xfrm flipH="1">
            <a:off x="6640830" y="330327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b="1">
                <a:solidFill>
                  <a:schemeClr val="lt1">
                    <a:lumMod val="100000"/>
                  </a:schemeClr>
                </a:solidFill>
                <a:latin typeface="+mj-ea"/>
                <a:ea typeface="+mj-ea"/>
                <a:cs typeface="微软雅黑" panose="020b0503020204020204" charset="-122"/>
                <a:sym typeface="+mn-ea"/>
              </a:rPr>
              <a:t>04</a:t>
            </a:r>
            <a:endParaRPr lang="zh-CN" altLang="en-US" b="1">
              <a:solidFill>
                <a:schemeClr val="lt1">
                  <a:lumMod val="100000"/>
                </a:schemeClr>
              </a:solidFill>
              <a:latin typeface="+mj-ea"/>
              <a:ea typeface="+mj-ea"/>
              <a:cs typeface="微软雅黑" panose="020b0503020204020204" charset="-122"/>
              <a:sym typeface="+mn-ea"/>
            </a:endParaRPr>
          </a:p>
        </p:txBody>
      </p:sp>
      <p:sp>
        <p:nvSpPr>
          <p:cNvPr id="1048846" name="TextBox 8"/>
          <p:cNvSpPr txBox="1"/>
          <p:nvPr>
            <p:custDataLst>
              <p:tags r:id="rId14"/>
            </p:custDataLst>
          </p:nvPr>
        </p:nvSpPr>
        <p:spPr>
          <a:xfrm>
            <a:off x="7765415" y="350012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群文阅读教学设计的基本原则</a:t>
            </a:r>
            <a:endParaRPr lang="zh-CN" altLang="en-US" sz="2000" b="1">
              <a:solidFill>
                <a:schemeClr val="accent1"/>
              </a:solidFill>
              <a:latin typeface="+mj-ea"/>
              <a:ea typeface="+mj-ea"/>
              <a:cs typeface="微软雅黑" panose="020b0503020204020204" charset="-122"/>
              <a:sym typeface="+mn-ea"/>
            </a:endParaRPr>
          </a:p>
        </p:txBody>
      </p:sp>
      <p:sp>
        <p:nvSpPr>
          <p:cNvPr id="1048848" name="圆角矩形 79"/>
          <p:cNvSpPr/>
          <p:nvPr>
            <p:custDataLst>
              <p:tags r:id="rId15"/>
            </p:custDataLst>
          </p:nvPr>
        </p:nvSpPr>
        <p:spPr>
          <a:xfrm>
            <a:off x="1070610"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0" name="对角圆角矩形 80"/>
          <p:cNvSpPr/>
          <p:nvPr>
            <p:custDataLst>
              <p:tags r:id="rId16"/>
            </p:custDataLst>
          </p:nvPr>
        </p:nvSpPr>
        <p:spPr>
          <a:xfrm flipH="1">
            <a:off x="843280"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05</a:t>
            </a:r>
            <a:endParaRPr lang="en-US" altLang="zh-CN" b="1">
              <a:solidFill>
                <a:schemeClr val="lt1">
                  <a:lumMod val="100000"/>
                </a:schemeClr>
              </a:solidFill>
              <a:latin typeface="+mj-ea"/>
              <a:ea typeface="+mj-ea"/>
              <a:cs typeface="微软雅黑" panose="020b0503020204020204" charset="-122"/>
              <a:sym typeface="+mn-ea"/>
            </a:endParaRPr>
          </a:p>
        </p:txBody>
      </p:sp>
      <p:sp>
        <p:nvSpPr>
          <p:cNvPr id="1048852" name="TextBox 8"/>
          <p:cNvSpPr txBox="1"/>
          <p:nvPr>
            <p:custDataLst>
              <p:tags r:id="rId17"/>
            </p:custDataLst>
          </p:nvPr>
        </p:nvSpPr>
        <p:spPr>
          <a:xfrm>
            <a:off x="1967865" y="4748530"/>
            <a:ext cx="4088130"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群文阅读教学设计的实施步骤</a:t>
            </a:r>
            <a:endParaRPr lang="zh-CN" altLang="en-US" sz="2000" b="1">
              <a:solidFill>
                <a:schemeClr val="accent1"/>
              </a:solidFill>
              <a:latin typeface="+mj-ea"/>
              <a:ea typeface="+mj-ea"/>
              <a:cs typeface="微软雅黑" panose="020b0503020204020204" charset="-122"/>
              <a:sym typeface="+mn-ea"/>
            </a:endParaRPr>
          </a:p>
        </p:txBody>
      </p:sp>
      <p:sp>
        <p:nvSpPr>
          <p:cNvPr id="1048854" name="圆角矩形 83"/>
          <p:cNvSpPr/>
          <p:nvPr>
            <p:custDataLst>
              <p:tags r:id="rId18"/>
            </p:custDataLst>
          </p:nvPr>
        </p:nvSpPr>
        <p:spPr>
          <a:xfrm>
            <a:off x="6868795" y="4560570"/>
            <a:ext cx="4965065" cy="774700"/>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6" name="对角圆角矩形 84"/>
          <p:cNvSpPr/>
          <p:nvPr>
            <p:custDataLst>
              <p:tags r:id="rId19"/>
            </p:custDataLst>
          </p:nvPr>
        </p:nvSpPr>
        <p:spPr>
          <a:xfrm flipH="1">
            <a:off x="6641465" y="4551680"/>
            <a:ext cx="991870" cy="791845"/>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b="1">
                <a:solidFill>
                  <a:schemeClr val="lt1">
                    <a:lumMod val="100000"/>
                  </a:schemeClr>
                </a:solidFill>
                <a:latin typeface="+mj-ea"/>
                <a:ea typeface="+mj-ea"/>
                <a:cs typeface="微软雅黑" panose="020b0503020204020204" charset="-122"/>
                <a:sym typeface="+mn-ea"/>
              </a:rPr>
              <a:t>06</a:t>
            </a:r>
            <a:endParaRPr lang="en-US" altLang="zh-CN" b="1">
              <a:solidFill>
                <a:schemeClr val="lt1">
                  <a:lumMod val="100000"/>
                </a:schemeClr>
              </a:solidFill>
              <a:latin typeface="+mj-ea"/>
              <a:ea typeface="+mj-ea"/>
              <a:cs typeface="微软雅黑" panose="020b0503020204020204" charset="-122"/>
              <a:sym typeface="+mn-ea"/>
            </a:endParaRPr>
          </a:p>
        </p:txBody>
      </p:sp>
      <p:sp>
        <p:nvSpPr>
          <p:cNvPr id="1048858" name="TextBox 8"/>
          <p:cNvSpPr txBox="1"/>
          <p:nvPr>
            <p:custDataLst>
              <p:tags r:id="rId20"/>
            </p:custDataLst>
          </p:nvPr>
        </p:nvSpPr>
        <p:spPr>
          <a:xfrm>
            <a:off x="7766050" y="4748530"/>
            <a:ext cx="4068445" cy="398780"/>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2000" b="1">
                <a:solidFill>
                  <a:schemeClr val="accent1"/>
                </a:solidFill>
                <a:latin typeface="+mj-ea"/>
                <a:ea typeface="+mj-ea"/>
                <a:cs typeface="微软雅黑" panose="020b0503020204020204" charset="-122"/>
                <a:sym typeface="+mn-ea"/>
              </a:rPr>
              <a:t>群文阅读教学设计的注意事项</a:t>
            </a:r>
            <a:endParaRPr lang="zh-CN" altLang="en-US" sz="2000" b="1">
              <a:solidFill>
                <a:schemeClr val="accent1"/>
              </a:solidFill>
              <a:latin typeface="+mj-ea"/>
              <a:ea typeface="+mj-ea"/>
              <a:cs typeface="微软雅黑" panose="020b0503020204020204" charset="-122"/>
              <a:sym typeface="+mn-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94" name="标题 3"/>
          <p:cNvSpPr>
            <a:spLocks noGrp="1"/>
          </p:cNvSpPr>
          <p:nvPr>
            <p:ph type="title" idx="4"/>
            <p:custDataLst>
              <p:tags r:id="rId2"/>
            </p:custDataLst>
          </p:nvPr>
        </p:nvSpPr>
        <p:spPr/>
        <p:txBody>
          <a:bodyPr/>
          <a:lstStyle/>
          <a:p>
            <a:r>
              <a:rPr lang="zh-CN" altLang="en-US"/>
              <a:t>添加章节标题</a:t>
            </a:r>
            <a:endParaRPr lang="zh-CN" altLang="en-US"/>
          </a:p>
        </p:txBody>
      </p:sp>
      <p:sp>
        <p:nvSpPr>
          <p:cNvPr id="1048896"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0" name="标题 3"/>
          <p:cNvSpPr>
            <a:spLocks noGrp="1"/>
          </p:cNvSpPr>
          <p:nvPr>
            <p:ph type="title" idx="4"/>
            <p:custDataLst>
              <p:tags r:id="rId2"/>
            </p:custDataLst>
          </p:nvPr>
        </p:nvSpPr>
        <p:spPr/>
        <p:txBody>
          <a:bodyPr/>
          <a:lstStyle/>
          <a:p>
            <a:r>
              <a:rPr lang="zh-CN" altLang="en-US"/>
              <a:t>群文阅读教学的概念</a:t>
            </a:r>
            <a:endParaRPr lang="zh-CN" altLang="en-US"/>
          </a:p>
        </p:txBody>
      </p:sp>
      <p:sp>
        <p:nvSpPr>
          <p:cNvPr id="1048942"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1"/>
          <p:cNvSpPr>
            <a:spLocks noGrp="1"/>
          </p:cNvSpPr>
          <p:nvPr>
            <p:ph type="title" idx="2"/>
          </p:nvPr>
        </p:nvSpPr>
        <p:spPr/>
        <p:txBody>
          <a:bodyPr/>
          <a:lstStyle/>
          <a:p>
            <a:r>
              <a:rPr lang="zh-CN" altLang="en-US"/>
              <a:t>群文阅读教学的定义</a:t>
            </a:r>
            <a:endParaRPr lang="zh-CN" altLang="en-US"/>
          </a:p>
        </p:txBody>
      </p:sp>
      <p:sp>
        <p:nvSpPr>
          <p:cNvPr id="104898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9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9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9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群文阅读教学以多篇文章的共同点为基础，通过比较、分析、归纳等手段，引导学生深入理解文章的主题和思想。</a:t>
            </a:r>
            <a:endParaRPr lang="en-US" altLang="zh-CN">
              <a:solidFill>
                <a:schemeClr val="dk1">
                  <a:lumMod val="80000"/>
                  <a:lumOff val="20000"/>
                </a:schemeClr>
              </a:solidFill>
              <a:latin typeface="+mn-ea"/>
              <a:sym typeface="+mn-ea"/>
            </a:endParaRPr>
          </a:p>
        </p:txBody>
      </p:sp>
      <p:sp>
        <p:nvSpPr>
          <p:cNvPr id="104899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899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群文阅读教学是一种通过阅读多篇相关联的文章来提高学生的阅读能力和思维能力的教学方法。</a:t>
            </a:r>
            <a:endParaRPr lang="zh-CN" altLang="en-US">
              <a:solidFill>
                <a:schemeClr val="dk1">
                  <a:lumMod val="80000"/>
                  <a:lumOff val="20000"/>
                </a:schemeClr>
              </a:solidFill>
              <a:latin typeface="+mn-ea"/>
              <a:sym typeface="+mn-ea"/>
            </a:endParaRPr>
          </a:p>
        </p:txBody>
      </p:sp>
      <p:sp>
        <p:nvSpPr>
          <p:cNvPr id="104900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0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群文阅读教学注重学生的主动参与和合作学习，强调培养学生的阅读兴趣和阅读习惯。</a:t>
            </a:r>
            <a:endParaRPr lang="zh-CN" altLang="en-US">
              <a:solidFill>
                <a:schemeClr val="dk1">
                  <a:lumMod val="80000"/>
                  <a:lumOff val="20000"/>
                </a:schemeClr>
              </a:solidFill>
              <a:latin typeface="+mn-ea"/>
              <a:sym typeface="+mn-ea"/>
            </a:endParaRPr>
          </a:p>
        </p:txBody>
      </p:sp>
      <p:sp>
        <p:nvSpPr>
          <p:cNvPr id="104901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1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群文阅读教学可以提高学生的阅读速度、阅读理解能力和批判性思维能力，对于提高学生的语文素养和综合素质具有重要意义。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58" name="标题 1"/>
          <p:cNvSpPr>
            <a:spLocks noGrp="1"/>
          </p:cNvSpPr>
          <p:nvPr>
            <p:ph type="title" idx="2"/>
          </p:nvPr>
        </p:nvSpPr>
        <p:spPr/>
        <p:txBody>
          <a:bodyPr/>
          <a:lstStyle/>
          <a:p>
            <a:r>
              <a:rPr lang="zh-CN" altLang="en-US"/>
              <a:t>群文阅读教学的目的</a:t>
            </a:r>
            <a:endParaRPr lang="zh-CN" altLang="en-US"/>
          </a:p>
        </p:txBody>
      </p:sp>
      <p:sp>
        <p:nvSpPr>
          <p:cNvPr id="104906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6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6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培养学生对文本的阅读理解能力</a:t>
            </a:r>
            <a:endParaRPr lang="zh-CN" altLang="en-US" sz="2000" spc="150">
              <a:solidFill>
                <a:schemeClr val="tx1">
                  <a:lumMod val="85000"/>
                  <a:lumOff val="15000"/>
                </a:schemeClr>
              </a:solidFill>
              <a:latin typeface="+mn-ea"/>
              <a:sym typeface="+mn-ea"/>
            </a:endParaRPr>
          </a:p>
        </p:txBody>
      </p:sp>
      <p:sp>
        <p:nvSpPr>
          <p:cNvPr id="104906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6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7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提高学生的阅读速度和阅读量</a:t>
            </a:r>
            <a:endParaRPr lang="zh-CN" altLang="en-US" sz="2000" spc="150">
              <a:solidFill>
                <a:schemeClr val="tx1">
                  <a:lumMod val="85000"/>
                  <a:lumOff val="15000"/>
                </a:schemeClr>
              </a:solidFill>
              <a:latin typeface="+mn-ea"/>
              <a:sym typeface="+mn-ea"/>
            </a:endParaRPr>
          </a:p>
        </p:txBody>
      </p:sp>
      <p:sp>
        <p:nvSpPr>
          <p:cNvPr id="104907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7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7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拓展学生的知识面和视野</a:t>
            </a:r>
            <a:endParaRPr lang="zh-CN" altLang="en-US" sz="2000" spc="150">
              <a:solidFill>
                <a:schemeClr val="tx1">
                  <a:lumMod val="85000"/>
                  <a:lumOff val="15000"/>
                </a:schemeClr>
              </a:solidFill>
              <a:latin typeface="+mn-ea"/>
              <a:sym typeface="+mn-ea"/>
            </a:endParaRPr>
          </a:p>
        </p:txBody>
      </p:sp>
      <p:sp>
        <p:nvSpPr>
          <p:cNvPr id="104907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8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培养学生的思维能力和创新能力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22" name="标题 1"/>
          <p:cNvSpPr>
            <a:spLocks noGrp="1"/>
          </p:cNvSpPr>
          <p:nvPr>
            <p:ph type="title" idx="2"/>
          </p:nvPr>
        </p:nvSpPr>
        <p:spPr/>
        <p:txBody>
          <a:bodyPr/>
          <a:lstStyle/>
          <a:p>
            <a:r>
              <a:rPr lang="zh-CN" altLang="en-US"/>
              <a:t>群文阅读教学的特点</a:t>
            </a:r>
            <a:endParaRPr lang="zh-CN" altLang="en-US"/>
          </a:p>
        </p:txBody>
      </p:sp>
      <p:sp>
        <p:nvSpPr>
          <p:cNvPr id="104912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文本多样性：群文阅读选取多篇文本，扩大了阅读材料的范围，有助于学生接触不同风格的文章。</a:t>
            </a:r>
            <a:endParaRPr lang="zh-CN" altLang="en-US" sz="1200" spc="150">
              <a:solidFill>
                <a:schemeClr val="tx1">
                  <a:lumMod val="85000"/>
                  <a:lumOff val="15000"/>
                </a:schemeClr>
              </a:solidFill>
              <a:latin typeface="+mn-ea"/>
              <a:sym typeface="+mn-ea"/>
            </a:endParaRPr>
          </a:p>
        </p:txBody>
      </p:sp>
      <p:sp>
        <p:nvSpPr>
          <p:cNvPr id="104912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2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自主性：群文阅读强调学生的自主性，学生可以自由选择阅读材料，培养自主阅读和独立思考的能力。</a:t>
            </a:r>
            <a:endParaRPr lang="zh-CN" altLang="en-US" sz="1200" spc="150">
              <a:solidFill>
                <a:schemeClr val="tx1">
                  <a:lumMod val="85000"/>
                  <a:lumOff val="15000"/>
                </a:schemeClr>
              </a:solidFill>
              <a:latin typeface="+mn-ea"/>
              <a:sym typeface="+mn-ea"/>
            </a:endParaRPr>
          </a:p>
        </p:txBody>
      </p:sp>
      <p:sp>
        <p:nvSpPr>
          <p:cNvPr id="104913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互动性：群文阅读教学中，学生之间可以相互交流、讨论，形成互动，有助于培养学生的合作精神和沟通能力。</a:t>
            </a:r>
            <a:endParaRPr lang="zh-CN" altLang="en-US" sz="1200" spc="150">
              <a:solidFill>
                <a:schemeClr val="tx1">
                  <a:lumMod val="85000"/>
                  <a:lumOff val="15000"/>
                </a:schemeClr>
              </a:solidFill>
              <a:latin typeface="+mn-ea"/>
              <a:sym typeface="+mn-ea"/>
            </a:endParaRPr>
          </a:p>
        </p:txBody>
      </p:sp>
      <p:sp>
        <p:nvSpPr>
          <p:cNvPr id="104913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探究性：群文阅读教学鼓励学生探究文本的主题、结构、语言等方面，培养学生的探究能力和批判性思维。</a:t>
            </a:r>
            <a:endParaRPr lang="zh-CN" altLang="en-US" sz="1200" spc="150">
              <a:solidFill>
                <a:schemeClr val="tx1">
                  <a:lumMod val="85000"/>
                  <a:lumOff val="15000"/>
                </a:schemeClr>
              </a:solidFill>
              <a:latin typeface="+mn-ea"/>
              <a:sym typeface="+mn-ea"/>
            </a:endParaRPr>
          </a:p>
        </p:txBody>
      </p:sp>
      <p:sp>
        <p:nvSpPr>
          <p:cNvPr id="104914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https://d.book118.com/628137033102006043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1_2"/>
  <p:tag name="KSO_WM_UNIT_INDEX" val="1_1_2"/>
  <p:tag name="KSO_WM_UNIT_LAYERLEVEL" val="1_1_1"/>
  <p:tag name="KSO_WM_UNIT_PRESET_TEXT" val="01"/>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2_2"/>
  <p:tag name="KSO_WM_UNIT_INDEX" val="1_2_2"/>
  <p:tag name="KSO_WM_UNIT_LAYERLEVEL" val="1_1_1"/>
  <p:tag name="KSO_WM_UNIT_PRESET_TEXT" val="02"/>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3_2"/>
  <p:tag name="KSO_WM_UNIT_INDEX" val="1_3_2"/>
  <p:tag name="KSO_WM_UNIT_LAYERLEVEL" val="1_1_1"/>
  <p:tag name="KSO_WM_UNIT_PRESET_TEXT" val="03"/>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4_2"/>
  <p:tag name="KSO_WM_UNIT_INDEX" val="1_4_2"/>
  <p:tag name="KSO_WM_UNIT_LAYERLEVEL" val="1_1_1"/>
  <p:tag name="KSO_WM_UNIT_PRESET_TEXT" val="04"/>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5_1"/>
  <p:tag name="KSO_WM_UNIT_INDEX" val="1_5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5_2"/>
  <p:tag name="KSO_WM_UNIT_INDEX" val="1_5_2"/>
  <p:tag name="KSO_WM_UNIT_LAYERLEVEL" val="1_1_1"/>
  <p:tag name="KSO_WM_UNIT_PRESET_TEXT" val="05"/>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5_1"/>
  <p:tag name="KSO_WM_UNIT_INDEX" val="1_5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6_1"/>
  <p:tag name="KSO_WM_UNIT_INDEX" val="1_6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6_2"/>
  <p:tag name="KSO_WM_UNIT_INDEX" val="1_6_2"/>
  <p:tag name="KSO_WM_UNIT_LAYERLEVEL" val="1_1_1"/>
  <p:tag name="KSO_WM_UNIT_PRESET_TEXT" val="06"/>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6_1"/>
  <p:tag name="KSO_WM_UNIT_INDEX" val="1_6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8.xml><?xml version="1.0" encoding="utf-8"?>
<p:tagLst xmlns:p="http://schemas.openxmlformats.org/presentationml/2006/main">
  <p:tag name="KSO_WM_BEAUTIFY_FLAG" val="#wm#"/>
  <p:tag name="KSO_WM_DIAGRAM_GROUP_CODE" val="l1-1"/>
  <p:tag name="KSO_WM_SLIDE_DIAGTYPE" val="l"/>
  <p:tag name="KSO_WM_SLIDE_ID" val="custom2023091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3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34.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8</vt:i4>
      </vt:variant>
    </vt:vector>
  </HeadingPairs>
  <TitlesOfParts>
    <vt:vector baseType="lpstr" size="15">
      <vt:lpstr>Arial</vt:lpstr>
      <vt:lpstr>Calibri</vt:lpstr>
      <vt:lpstr>微软雅黑</vt:lpstr>
      <vt:lpstr>Wingdings</vt:lpstr>
      <vt:lpstr>仿宋</vt:lpstr>
      <vt:lpstr>Calibri Light</vt:lpstr>
      <vt:lpstr>Office Theme</vt:lpstr>
      <vt:lpstr>群文阅读教学设计读写结合</vt:lpstr>
      <vt:lpstr>目录</vt:lpstr>
      <vt:lpstr>添加章节标题</vt:lpstr>
      <vt:lpstr>群文阅读教学的概念</vt:lpstr>
      <vt:lpstr>群文阅读教学的定义</vt:lpstr>
      <vt:lpstr>群文阅读教学的目的</vt:lpstr>
      <vt:lpstr>群文阅读教学的特点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2024-09-23T06:40:29.792</cp:lastPrinted>
  <dcterms:created xsi:type="dcterms:W3CDTF">2024-09-22T22:40:29Z</dcterms:created>
  <dcterms:modified xsi:type="dcterms:W3CDTF">2024-09-22T22:40:31Z</dcterms:modified>
</cp:coreProperties>
</file>