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F94B7-BCB3-409F-B292-04FC5F281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CD8B8-5D6D-4EB6-9FFB-4CB3D98AA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60F08-C2B4-4B78-9E90-2BA8D6363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736B8-14E0-46C8-8518-19F618EBD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FD364-106B-4222-BDAC-0AAE5B189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A94A4-EF12-4176-B319-26075343D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E58252-DCB3-4BDA-8375-4617DEEC8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F9798-AC8C-4E37-A98F-461FFAAAD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5311D-57FA-42B2-960F-C9275E02F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06E0B-9FA6-4F8F-8CA1-10214BFB0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EEFA0-051F-479A-9D00-CD1D314BF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7041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数控机床控制技术基础数控机床的伺服驱动系统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伺服驱动系统基本原理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伺服驱动系统控制技术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典型伺服驱动系统分析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伺服驱动系统优化与调试技术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数控机床中伺服驱动系统应用实例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数控机床概述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采用数字控制技术对机床的加工过程进行自动控制的一类机床。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从20世纪50年代第一台数控机床的诞生，到70年代微处理器的应用，再到90年代计算机技术的飞速发展，数控机床不断向着高速、高精度、高自动化方向发展。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数控机床定义与发展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通常由输入/输出设备、数控装置（CNC）、伺服系统、机床本体等部分组成。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零件图样及工艺要求等原始条件，编写零件加工程序，并输入到数控机床的数控装置中，再经过一系列的处理和运算，来控制机床各坐标轴的位移，使其发生符合图样要求的动作，从而加工出形状、尺寸与精度符合要求的零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数控机床组成与工作原理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366" r="253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按工艺用途可分为金属切削类、金属成型类、特种加工类和其他类；按运动轨迹可分为点位控制、直线控制和轮廓控制等。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广泛应用于汽车、航空航天、模具制造、医疗器械等领域，是现代制造业不可或缺的重要设备之一。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数控机床分类及应用领域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伺服驱动系统基本原理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功率放大器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伺服电机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伺服驱动系统组成及功能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914" r="1291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678" r="1867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接收指令信号，经过运算处理后输出控制信号，控制伺服电机的运转。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将控制信号放大，以驱动伺服电机。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将电能转换为机械能，实现机床的进给运动。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检测伺服电机的位置和速度，将检测结果反馈给控制器，形成闭环控制。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具有高转矩密度、高效率、低噪音等特点，适用于高精度、高速度、高响应的机床进给系统。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永磁同步电机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结构简单、成本低廉、维护方便，但效率和响应速度相对较低，适用于对性能要求不高的机床进给系统。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感应异步电机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具有良好的调速性能和较大的启动转矩，但维护较为困难，适用于某些特殊要求的机床进给系统。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直流伺服电机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伺服电机类型及特点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编码器原理及其在伺服系统中应用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编码器原理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通过光电转换或磁电转换等方式，将伺服电机的位置和速度信息转换为电信号输出。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在伺服系统中应用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编码器作为反馈元件，与控制器和功率放大器一起构成闭环控制系统，实现机床进给系统的精确控制。同时，编码器还可以用于机床的定位、同步和插补等功能。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伺服驱动系统控制技术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结合开环和闭环控制的优点，同时考虑系统的动态性能和稳态精度，实现更快速、更准确的位置控制。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开环控制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通过预设的位置指令，直接驱动伺服电机转动到指定位置，无反馈环节，控制精度相对较低。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闭环控制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引入位置反馈环节，通过比较实际位置与指令位置的偏差，调整伺服电机的控制信号，实现高精度位置控制。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位置控制策略与方法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转矩控制模式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通过调整伺服电机的电流或电压来控制输出转矩，进而实现速度控制。适用于对速度精度要求不高的场合。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速度控制模式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采用速度传感器实时监测伺服电机的转速，通过比较实际速度与指令速度的偏差，调整控制信号，实现高精度速度控制。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位置-速度复合控制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在位置控制的基础上引入速度反馈环节，同时考虑位置和速度的控制精度，实现更全面的运动控制。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速度控制策略与方法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力矩控制策略与方法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在位置控制的基础上引入转矩反馈环节，同时考虑位置、速度和力矩的控制精度，实现更全面的运动控制。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转矩-位置复合控制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通过调整伺服电机的电流来控制输出力矩，实现力矩的精确控制。适用于对力矩要求较高的场合。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电流环控制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在速度控制的基础上引入转矩反馈环节，通过比较实际转矩与指令转矩的偏差，调整控制信号，实现高精度的力矩和速度控制。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转矩-速度复合控制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典型伺服驱动系统分析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矢量控制策略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通过坐标变换将三相交流电流转换为直流电流，实现电机的解耦控制，提高控制精度和动态性能。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高性能控制器设计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采用先进的控制算法，如模糊控制、神经网络控制等，提高系统的鲁棒性和自适应性。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永磁同步电机结构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包括定子、转子和永磁体等部分，具有高转矩密度、高效率和高动态响应等特点。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永磁同步电机（PMSM）伺服驱动系统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https://d.book118.com/628137041135006035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2024-09-14T22:17:52.841</cp:lastPrinted>
  <dcterms:created xsi:type="dcterms:W3CDTF">2024-09-14T14:17:52Z</dcterms:created>
  <dcterms:modified xsi:type="dcterms:W3CDTF">2024-09-14T14:17:54Z</dcterms:modified>
</cp:coreProperties>
</file>