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F67D8E-2FF1-493E-A648-3AD52F0466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7ED7F3-3AB4-40A6-9EDD-A808C509A8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9CE0ED-C2B2-479F-BC61-612E98750C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C72448-6C17-4CA8-B634-1791525498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A17415-A9C9-4E1E-8EC2-EB1C906B6A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C0DB71-A139-48F3-8562-35C730FA73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223B64-FB3D-4282-A0A9-CD3187F7E1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6481C0-596C-4234-B92B-A38F66D5B7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93378C-390F-4941-BD77-F4D0A6DAAD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09656B-B43C-4766-BFF4-FA7241CD48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ADB94C-9029-400C-9950-765594C95A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1401220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新东方企业分析研究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新东方企业概况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新东方企业战略分析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新东方企业产品与服务分析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新东方企业财务状况分析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新东方企业风险与挑战分析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新东方企业未来发展展望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新东方企业概况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成立时间</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总部地点</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业务范围</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品牌价值</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企业简介</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新东方成立于1993年，是中国知名的教育培训机构之一。</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总部位于北京市海淀区中关村科技园区。</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涵盖了英语培训、出国考试培训、海外留学咨询等多个领域。</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新东方是中国教育培训行业的领军品牌之一，具有极高的品牌价值。</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成立背景与发展历程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成立背景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新东方的成立源于对中国教育培训市场的深刻洞察和对学生英语学习的强烈使命感。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发展历程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自1993年成立以来，新东方经历了多个发展阶段，从最初的英语培训起步，逐步拓展到出国考试培训、海外留学咨询等多个领域。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重大事件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在发展过程中，新东方经历了多次重大事件，如上市、并购等，这些事件对新东方的成长和发展产生了深远的影响。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新东方在全国范围内拥有众多分支机构，员工数量庞大，是中国教育培训行业的巨头之一。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企业规模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新东方的组织架构相对完善，分为总部和分支机构两大部分。总部负责制定战略和监督执行，分支机构则负责具体的教学和运营工作。同时，新东方还拥有完善的职能部门，如人力资源部、财务部、市场部等，以确保企业的正常运转。</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组织架构</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企业规模与组织架构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新东方企业战略分析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市场定位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新东方企业始终坚持以客户需求为导向，致力于提供优质的教育培训服务。通过深入了解客户需求，不断优化课程设置和教学模式，以满足不同年龄段和层次的学生需求。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竞争策略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新东方企业在市场竞争中采取了多种策略，包括提供优质的教学质量、打造品牌影响力、加强师资队伍建设、创新课程设置和教学模式等，以保持市场领先地位。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224" r="172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市场定位与竞争策略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新东方企业注重品牌建设，通过提供优质的教学服务、加强师资队伍建设、打造品牌形象等方式，不断提升品牌知名度和美誉度。同时，新东方企业还积极拓展线上教育平台，扩大品牌影响力。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品牌建设</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新东方企业采取了多种营销策略，包括线上推广、线下宣传、合作办学等，以吸引更多的学生和家长。同时，新东方企业还通过举办各种活动和节日庆典等形式，增强品牌互动性和学生参与度。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营销策略</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品牌建设与营销策略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国际化战略</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东方企业积极推进国际化战略，通过在海外设立分支机构、开展国际合作办学、引进国际优质教育资源等方式，不断提升企业的国际影响力和竞争力。同时，新东方企业还注重培养具有国际视野的人才，为学生提供更广阔的发展空间。</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布局</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东方企业在全球范围内进行布局，不仅在中国内地拥有广泛的分支机构和教学点，还在美国、英国、加拿大等国家和地区设立了海外分校和代表处。通过与当地教育机构和学校合作，新东方企业不断拓展国际市场，为更多的学生提供优质的教育培训服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国际化战略与布局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新东方企业产品与服务分析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新东方提供全面的教育产品线，包括语言培训、留学咨询、职业培训等，满足不同客户群体的需求。</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产品线丰富</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新东方注重服务品质，提供一站式服务体验，包括课程咨询、入学测试、学习规划等，确保客户获得优质的教育服务。</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服务体系完善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产品线与服务体系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新东方注重教学质量，采用先进的教育理念和教学方法，拥有一支专业、经验丰富的教师团队，确保学生获得优质的教育资源。</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新东方课程设置灵活多样，注重个性化教育，针对不同年龄段和水平的学生提供定制化的课程方案，满足个性化学习需求。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教学质量与课程特色</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课程特色鲜明</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教学质量高</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https://d.book118.com/628140122054006036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2024-09-15T16:47:03.387</cp:lastPrinted>
  <dcterms:created xsi:type="dcterms:W3CDTF">2024-09-15T08:47:03Z</dcterms:created>
  <dcterms:modified xsi:type="dcterms:W3CDTF">2024-09-15T08:47:05Z</dcterms:modified>
</cp:coreProperties>
</file>