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825E0-8B8F-449C-91D5-169B94EC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316E0-CF73-46B3-AC89-99BB7B187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6ADAC-EAA2-4B25-AFAB-CD996784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CA1F5-2B11-4F40-94CE-9EE8383D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0B00A-1FC5-4284-AEF2-B9A1BE3C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6A712-97AE-483B-BB33-079DF6414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A4A30-2D56-4900-80BD-79F90E2ED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1A629-74B2-434F-8C6C-67F8DE66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9723D-10F5-43A8-95C9-ED3BDAC7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4D8A0-9642-48E2-8683-0B7C5B13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7628F-561A-4A6E-8CF4-33BF09C51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40136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环境安全培训工作的高效信息处理与传递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信息处理在环境安全培训中的应用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高效信息传递在环境安全培训中的作用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环境安全培训工作的挑战与对策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837" b="3483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90" b="21990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安全意识的提高有助于员工自觉遵守安全规章制度，减少违规操作，降低事故发生的风险。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员工是企业的宝贵财富，通过环境安全培训，使员工认识到安全的重要性，提高安全意识，从而在工作和生活中更加注重安全。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668" r="1066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环境安全培训的目的是预防安全事故的发生，通过培训使员工掌握必要的安全知识和技能，能够在遇到危险时采取正确的应对措施。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预防安全事故的发生有助于保障员工的生命安全和企业的财产安全，减少企业因事故造成的损失。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环境安全培训不仅关注当前的安全问题，还着眼于企业的长远发展。通过培训，企业能够建立起完善的安全管理体系，提高安全管理水平。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安全管理的提升有助于企业树立良好的社会形象，吸引更多的合作伙伴和优秀人才，从而促进企业的可持续发展。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信息处理在环境安全培训中的应用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确定信息收集的渠道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通过调查问卷、访谈、会议等方式，收集员工对环境安全培训的需求和意见。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确定信息收集的内容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收集员工对培训内容、时间、方式等方面的需求，以及他们对现有培训的评价和建议。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整理与分析信息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对收集到的信息进行整理、分类、分析，以了解员工的培训需求和期望。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收集培训需求信息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根据收集到的需求信息，明确培训的目标，如提高员工的环境安全意识、掌握相关技能等。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设计培训内容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根据培训目标，设计具体的培训内容，包括理论知识、实践操作、案例分析等。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选择培训方法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根据培训内容和目标，选择适合的培训方法，如讲座、小组讨论、角色扮演等。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制定具体的评估标准，如员工对培训的满意度、培训后的行为改变等。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通过问卷调查、访谈、观察等方式，收集员工对培训的反馈和评价。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对收集到的评估结果进行分析，了解培训的效果，总结经验教训，为今后的培训提供参考。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评估培训效果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高效信息传递在环境安全培训中的作用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https://d.book118.com/628140136021006042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2024-09-21T03:41:39.032</cp:lastPrinted>
  <dcterms:created xsi:type="dcterms:W3CDTF">2024-09-20T19:41:39Z</dcterms:created>
  <dcterms:modified xsi:type="dcterms:W3CDTF">2024-09-20T19:41:40Z</dcterms:modified>
</cp:coreProperties>
</file>