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BF6B4-894E-4BD1-8A9E-F97CC6842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EE3A5-D326-465B-9C3B-66D522D08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8D571-43C6-4C11-94F5-E6BF17296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348D1-1AE6-4015-9A66-C18920858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3CF40-E7A0-4697-B3C9-3E6E64945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ACF72B-773E-476C-A2BE-F7D540F3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99BD2E-C65C-4740-B3C7-B84441040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6841D-9A3D-4202-9203-0EB1E6E3F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3288C-F5F5-458C-BE87-406ED59A2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9521D-E487-484D-8266-22E8B5082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5D2D1-5673-4AF7-BD85-AD932FE98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4102400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长三角一体化课件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长三角一体化背景与意义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长三角一体化空间布局与规划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产业协同创新与转型升级路径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生态环境联防联治与绿色发展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公共服务共享与优质教育资源整合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区域合作机制创新与政策保障体系构建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长三角一体化背景与意义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长三角地区是中国经济最发达、最具活力的地区之一，拥有完善的产业体系和强大的经济实力。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长三角地区城市化水平高，城市间联系紧密，正在形成世界级城市群。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长三角地区科技创新能力突出，拥有众多高校和科研机构，以及高新技术企业。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长三角地区现状及发展趋势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长三角一体化政策旨在推动长三角地区实现更高质量的一体化发展，打造世界级城市群。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政策提出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长三角一体化的发展目标包括促进经济转型升级、推动生态文明建设、加强基础设施互联互通、深化公共服务共享等。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一体化政策提出及目标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长三角一体化对区域发展重要性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促进区域协调发展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长三角一体化有助于打破行政壁垒，促进资源要素自由流动，推动区域协调发展。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提升国际竞争力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长三角地区作为中国经济的重要增长极，一体化发展有利于提升整个区域的国际竞争力。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推动高质量发展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长三角一体化通过优化资源配置、促进产业升级、加强生态环境联防联治等举措，推动长三角地区实现高质量发展。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长三角一体化空间布局与规划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长三角地区应作为一个整体进行规划，打破行政壁垒，实现资源要素的自由流动和优化配置。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长三角各地区在制定发展规划时，应充分考虑与其他地区的协同，形成优势互补、错位发展的格局。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协同性原则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长三角地区的空间布局应充分考虑生态环境承载能力，推动经济社会与生态环境的协调发展。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空间布局原则与思路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作为长三角地区的龙头城市，应发挥全球城市的功能，重点发展国际金融、贸易、航运、科技创新等高端服务业。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作为长三角地区的副中心城市，应发挥各自特色优势，与上海形成错位发展，同时加强相互间的合作与联动。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南京、杭州、合肥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作为长三角地区的重要节点城市，应发挥制造业基础扎实的优势，推动产业转型升级和创新发展。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苏州、无锡、宁波等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核心城市功能定位及辐射效应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交通基础设施互联互通规划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加快构建长三角地区高速铁路网，实现主要城市间1-2小时快速通达。同时推进城际铁路和市域（郊）铁路建设，完善铁路枢纽布局。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优化高速公路网布局，加密区域公路网络。推进国省干线公路升级改造，提高通行能力和服务水平。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提升上海国际航空枢纽能级，增强南京、杭州等区域航空枢纽功能。加强航空货运设施建设，提高航空物流服务水平。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完善长三角地区内河航道网络，提高内河航运能力。加强沿海港口基础设施建设，提升港口综合服务能力。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产业协同创新与转型升级路径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917" r="11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建立健全长三角地区知识产权保护机制，加大侵权行为的打击力度，为产业协同创新提供有力保障。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建立跨区域的产业协同创新平台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通过政府引导、市场运作的方式，搭建长三角地区产业协同创新平台，促进创新资源、技术成果和人才的共享与交流。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完善产学研合作机制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推动长三角地区高校、科研机构和企业的紧密合作，形成产学研用协同创新的良好生态。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产业协同创新机制构建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引导传统企业加强环保设施建设，推广清洁生产技术和绿色制造模式，实现绿色化发展。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促进产业集聚和转型升级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通过政策引导和市场机制，推动传统产业向园区集聚，实现产业链的延伸和价值链的提升。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加快技术改造和设备更新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鼓励传统企业加大技术改造和设备更新投入，提高生产效率和产品质量。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传统产业转型升级策略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https://d.book118.com/628141024001006043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2024-09-22T08:26:19.035</cp:lastPrinted>
  <dcterms:created xsi:type="dcterms:W3CDTF">2024-09-22T00:26:19Z</dcterms:created>
  <dcterms:modified xsi:type="dcterms:W3CDTF">2024-09-22T00:26:21Z</dcterms:modified>
</cp:coreProperties>
</file>