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6BC66-C8F0-407A-AB30-9F9FCA877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C6955-8A22-4B0D-BFF9-6FBFBF49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CD9D2-A5D9-4573-A55A-79838577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9F579-99B2-4FE7-9582-F66401B6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E6B21-E87A-44DD-9624-D6272E53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E95B3-CB8C-4B7E-AA5E-CB5E1B45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E6BBD-AC4D-4136-9D3B-2FF084BDF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22103-B86F-4A98-BFA1-36BA945E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49E39-8FA8-42DD-9B25-1CE4A2E8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806F1-F224-454F-8A69-16223D30D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99D86-E680-4E5D-A895-B2A5D868C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41053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理课课题研究报告\n## 1.心理课课题研究的背景及意义\n### 1.1 当前心理健康问题的现状及影响\n### 1.2 心理课课题研究的目的和意义\n### 1.3 研究课题的可行性和创新性\n## 2.心理课课题研究的方法与工具\n### 2.1 文献综述：收集和整理相关资料\n### 2.2 问卷调查：设计和实施调查问卷\n### 2.3 数据分析：使用统计软件进行数据分析\n## 3.心理课课题研究的数据收集与处理\n### 3.1 数据来源：确定数据收集途径\n### 3.2 数据清洗：筛选和处理有效数据\n### 3.3 数据分析：运用统计方法分析数据\n## 4.心理课课题研究的成果与讨论\n### 4.1 研究成果：总结研究发现和结论\n### 4.2 讨论与建议：探讨研究意义和局限性\n### 4.3 未来展望：提出进一步研究的建议和方向\n## 5.心理课课题研究的总结与展望\n### 5.1 研究总结：回顾研究过程和成果\n### 5.2 研究贡献：阐述研究对心理课教学的影响\n### 5.3 未来研究方向：提出后续研究的建议和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心理课课题研究报告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心理课课题研究的背景及意义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当前心理健康问题的现状及影响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组合 1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0" name="组合 16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心理健康问题的普遍性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社会压力的增加导致心理健康问题频发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心理问题的识别和干预不及时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心理健康教育和心理咨询服务不足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5" name="组合 17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心理健康问题的影响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影响个体的身心健康和生活质量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影响家庭和社会的和谐稳定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影响教育质量和人才培养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组合 17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心理健康问题的重视程度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社会对心理健康的关注度逐渐提高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学校心理健康教育课程逐渐普及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心理课课题研究的重要性日益凸显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研究目的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了解心理健康问题的现状和特点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探索心理课教学方法和策略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提高心理健康教育质量和效果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研究意义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为心理健康问题的预防和干预提供依据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为心理课教学和实践提供参考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为心理健康教育的发展和创新提供支持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心理课课题研究的目的和意义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研究课题的可行性和创新性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组合 20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组合 20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可行性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心理课课题研究具有现实需求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研究方法和工具成熟可靠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研究过程和数据收集具有可行性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组合 21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研究内容具有针对性，关注心理健康问题的教育干预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研究方法结合理论和实践，注重实证研究和数据分析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研究成果具有实用性和推广价值，为心理健康教育提供新思路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心理课课题研究的方法与工具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文献收集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查阅心理学、教育学等相关领域的文献资料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收集心理健康教育和心理课教学的实践案例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了解心理健康问题研究的最新进展和趋势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文献整理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对收集到的文献进行分类和整理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提炼研究主题和关键词，形成文献综述报告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分析文献中的研究成果和不足，为研究提供参考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文献综述：收集和整理相关资料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问卷调查：设计和实施调查问卷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根据研究目的和问题，设计调查问卷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选择合适的问卷类型和题目，确保问卷的可靠性和有效性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对问卷进行预测试，修改和完善问卷内容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确定调查对象和样本，进行问卷发放和回收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控制问卷发放和回收的时间和质量，确保数据的准确性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对问卷数据进行整理和统计，为数据分析提供支持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数据分析：使用统计软件进行数据分析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选择合适的统计软件进行数据分析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对数据进行清洗和预处理，确保数据的质量和准确性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选择合适的数据分析方法，如描述性统计、相关性分析等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对数据进行详细的分析和解释，得出研究结论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检查数据分析和结果的可靠性，确保研究的有效性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对数据分析结果进行可视化呈现，便于理解和交流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心理课课题研究的数据收集与处理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数据来源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文献资料：查阅相关文献，收集研究背景和理论支持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问卷调查：设计和实施问卷，收集实证数据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访谈和观察：对研究对象进行访谈和观察，收集一手资料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数据收集途径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线上途径：通过网络问卷、邮件等方式收集数据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线下途径：通过纸质问卷、电话访问等方式收集数据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多渠道结合：线上线下相结合，提高数据收集的效率和准确性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数据来源：确定数据收集途径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https://d.book118.com/628141053041006040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心理课课题研究报告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2024-09-18T14:30:08.273</cp:lastPrinted>
  <dcterms:created xsi:type="dcterms:W3CDTF">2024-09-18T06:30:08Z</dcterms:created>
  <dcterms:modified xsi:type="dcterms:W3CDTF">2024-09-18T06:30:10Z</dcterms:modified>
</cp:coreProperties>
</file>