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BE67E-B3A2-4072-91BA-7BFDB9F9D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6232B3-B82A-46F4-AC8F-33A5CC674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0496E6-CDB6-4D91-B205-4A1A1A863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FF2E16-51D4-4ED6-9C21-2B0E4985E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86D408-3D2C-42C0-9460-ABC869665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74A85A-B0AE-4DFE-A9F5-C02A6A2F3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CA8601-17D8-4FAE-AB4B-38740B8BF4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D85519-9DD3-43AA-A7CE-EBC39FC1F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6F85A5-AF60-42B9-BE8F-CB9F35217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3EA5AB-6E9C-43E8-B10D-029146E3B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E77F4-7F80-4FC0-A1BD-273537AFC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14106204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大学生艾滋病防治知识\n## 1.艾滋病的概念及传播途径\n### 1.1艾滋病的定义与病原体\n### 1.2艾滋病的传播途径与预防措施\n### 1.3艾滋病病毒与艾滋病的关系\n## 2.艾滋病的分期与症状\n### 2.1艾滋病的临床分期与症状\n### 2.2艾滋病患者的心理与行为特点\n### 2.3艾滋病并发症与治疗方法\n## 3.大学生的艾滋病防治现状与挑战\n### 3.1大学生艾滋病发病率与特点\n### 3.2大学生艾滋病防治教育现状与问题\n### 3.3大学生艾滋病防治面临的挑战与对策\n## 4.大学生艾滋病防治教育策略与方法\n### 4.1构建大学生艾滋病防治教育体系\n### 4.2运用多种途径开展艾滋病防治教育\n### 4.3提高艾滋病防治教育的针对性与实效性\n## 5.大学生艾滋病防治的社会支持与政策保障\n### 5.1政府与社会对大学生艾滋病防治的关注与支持\n### 5.2大学生艾滋病防治的政策与法规保障\n### 5.3加强大学生艾滋病防治的国际合作与交流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大学生艾滋病防治知识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可编辑 DOCS 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可编辑</a:t>
            </a:r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DOCS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4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艾滋病的概念及传播途径</a:t>
            </a:r>
            <a:endParaRPr/>
          </a:p>
        </p:txBody>
      </p:sp>
      <p:sp>
        <p:nvSpPr>
          <p:cNvPr id="125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26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3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64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65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6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8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6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艾滋病（AIDS）是由人类免疫缺陷病毒（HIV）引起的一种传染病</a:t>
                </a:r>
                <a:endParaRPr/>
              </a:p>
            </p:txBody>
          </p:sp>
          <p:sp>
            <p:nvSpPr>
              <p:cNvPr id="17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HIV是一种攻击人体免疫系统的病毒，导致免疫力下降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艾滋病病毒分为两种：HIV-1和HIV-2，其中HIV-1是全球主要的病原体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艾滋病患者的免疫系统逐渐被破坏，容易感染各种病原体</a:t>
                </a:r>
                <a:endParaRPr/>
              </a:p>
            </p:txBody>
          </p:sp>
        </p:grpSp>
        <p:grpSp>
          <p:nvGrpSpPr>
            <p:cNvPr id="171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7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艾滋病的病原体：人类免疫缺陷病毒（HIV）</a:t>
                </a:r>
                <a:endParaRPr/>
              </a:p>
            </p:txBody>
          </p:sp>
          <p:sp>
            <p:nvSpPr>
              <p:cNvPr id="17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HIV是一种逆转录病毒，通过逆转录酶将RNA转化为DNA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HIV病毒进入人体后，主要攻击CD4+ T淋巴细胞，导致免疫力下降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HIV病毒在人体内复制，破坏免疫系统，最终导致艾滋病</a:t>
                </a:r>
                <a:endParaRPr/>
              </a:p>
            </p:txBody>
          </p:sp>
          <p:sp>
            <p:nvSpPr>
              <p:cNvPr id="174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7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艾滋病的定义与病原体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艾滋病的传播途径</a:t>
                </a:r>
                <a:endParaRPr/>
              </a:p>
            </p:txBody>
          </p:sp>
          <p:sp>
            <p:nvSpPr>
              <p:cNvPr id="1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性传播：不安全的性行为是艾滋病最主要的传播途径，包括同性和异性传播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血液传播：通过共用针头、注射器等器械，或者输注被HIV病毒污染的血液制品传播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母婴传播：HIV阳性的母亲在怀孕、分娩或哺乳过程中传播给婴儿</a:t>
                </a:r>
                <a:endParaRPr/>
              </a:p>
            </p:txBody>
          </p:sp>
          <p:sp>
            <p:nvSpPr>
              <p:cNvPr id="18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艾滋病的预防措施</a:t>
                </a:r>
                <a:endParaRPr/>
              </a:p>
            </p:txBody>
          </p:sp>
          <p:sp>
            <p:nvSpPr>
              <p:cNvPr id="19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安全性行为：使用避孕套，避免多个性伴侣，减少高风险性行为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注射器使用：避免共用针头、注射器，确保注射器来源可靠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母婴传播预防：HIV阳性的孕妇接受抗病毒治疗，避免哺乳</a:t>
                </a:r>
                <a:endParaRPr/>
              </a:p>
            </p:txBody>
          </p:sp>
          <p:sp>
            <p:nvSpPr>
              <p:cNvPr id="19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艾滋病的传播途径与预防措施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艾滋病病毒（HIV）是导致艾滋病（AIDS）的病原体</a:t>
                </a:r>
                <a:endParaRPr/>
              </a:p>
            </p:txBody>
          </p:sp>
          <p:sp>
            <p:nvSpPr>
              <p:cNvPr id="20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HIV病毒感染人体后，破坏免疫系统，导致免疫力下降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艾滋病患者容易感染各种病原体，导致艾滋病相关并发症</a:t>
                </a:r>
                <a:endParaRPr/>
              </a:p>
            </p:txBody>
          </p:sp>
          <p:sp>
            <p:nvSpPr>
              <p:cNvPr id="20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艾滋病与艾滋病病毒的关系</a:t>
                </a:r>
                <a:endParaRPr/>
              </a:p>
            </p:txBody>
          </p:sp>
          <p:sp>
            <p:nvSpPr>
              <p:cNvPr id="20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艾滋病是HIV感染的最后阶段，表现为免疫系统严重受损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艾滋病患者需要接受抗病毒治疗，控制HIV病毒复制，延缓病情进展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艾滋病病毒携带者不等于艾滋病患者，但具有较高的感染风险</a:t>
                </a:r>
                <a:endParaRPr/>
              </a:p>
            </p:txBody>
          </p:sp>
          <p:sp>
            <p:nvSpPr>
              <p:cNvPr id="21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艾滋病病毒与艾滋病的关系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艾滋病的分期与症状</a:t>
            </a:r>
            <a:endParaRPr/>
          </a:p>
        </p:txBody>
      </p:sp>
      <p:sp>
        <p:nvSpPr>
          <p:cNvPr id="21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1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0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21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22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急性感染期：HIV感染后2-4周，出现类似流感的症状，如发热、关节痛、淋巴结肿大等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无症状期：HIV感染后数月至数年，免疫系统逐渐受损，患者无明显症状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艾滋病晚期：免疫系统严重受损，出现各种艾滋病相关症状和并发症</a:t>
                </a:r>
                <a:endParaRPr/>
              </a:p>
            </p:txBody>
          </p:sp>
          <p:sp>
            <p:nvSpPr>
              <p:cNvPr id="223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艾滋病的临床分期</a:t>
                </a:r>
                <a:endParaRPr/>
              </a:p>
            </p:txBody>
          </p:sp>
          <p:sp>
            <p:nvSpPr>
              <p:cNvPr id="224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6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27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持续发热：长期低热或高热不退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体重下降：体重在短时间内明显减轻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腹泻：持续腹泻，难以治愈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肺炎：反复出现的肺部感染，如肺炎球菌肺炎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癌症：如卡波济肉瘤、淋巴瘤等</a:t>
                </a:r>
                <a:endParaRPr/>
              </a:p>
            </p:txBody>
          </p:sp>
          <p:sp>
            <p:nvSpPr>
              <p:cNvPr id="228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艾滋病的症状</a:t>
                </a:r>
                <a:endParaRPr/>
              </a:p>
            </p:txBody>
          </p:sp>
          <p:sp>
            <p:nvSpPr>
              <p:cNvPr id="229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艾滋病的临床分期与症状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艾滋病患者的心理与行为特点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艾滋病患者的心理特点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焦虑、抑郁：担心病情加重，影响生活质量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自卑、孤立：受到社会歧视，缺乏家庭和朋友的支持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对未来的担忧：担心疾病影响工作和家庭生活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艾滋病患者的行为特点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高风险性行为：缺乏自我保护意识，容易发生不安全性行为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不良生活习惯：如吸烟、酗酒等，加重免疫系统损害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抵触治疗：对艾滋病治疗存在误解，抵触抗病毒治疗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艾滋病的并发症</a:t>
                </a:r>
                <a:endParaRPr/>
              </a:p>
            </p:txBody>
          </p:sp>
          <p:sp>
            <p:nvSpPr>
              <p:cNvPr id="2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肺炎：如肺炎球菌肺炎、肺孢子菌肺炎等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肺结核：艾滋病患者感染肺结核的风险较高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癌症：如卡波济肉瘤、淋巴瘤等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脑病：如艾滋病痴呆综合症等</a:t>
                </a:r>
                <a:endParaRPr/>
              </a:p>
            </p:txBody>
          </p:sp>
          <p:sp>
            <p:nvSpPr>
              <p:cNvPr id="25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艾滋病的治疗方法</a:t>
                </a:r>
                <a:endParaRPr/>
              </a:p>
            </p:txBody>
          </p:sp>
          <p:sp>
            <p:nvSpPr>
              <p:cNvPr id="25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抗病毒治疗：使用抗病毒药物，抑制HIV病毒复制，延缓病情进展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抗生素治疗：针对并发感染，使用抗生素治疗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免疫调节治疗：使用免疫调节药物，提高免疫力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支持性治疗：针对并发症和症状，进行对症治疗和支持性治疗</a:t>
                </a:r>
                <a:endParaRPr/>
              </a:p>
            </p:txBody>
          </p:sp>
          <p:sp>
            <p:nvSpPr>
              <p:cNvPr id="25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艾滋病并发症与治疗方法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大学生的艾滋病防治现状与挑战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大学生艾滋病发病率与特点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大学生艾滋病发病率逐年上升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随着艾滋病传播途径的扩大，大学生艾滋病发病率逐年上升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大学生缺乏艾滋病防治知识，自我保护意识薄弱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大学生艾滋病患者的特点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年龄较轻，处于性活跃期，容易发生不安全性行为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缺乏艾滋病防治知识，自我保护意识薄弱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担心疾病影响学业和就业，心理压力较大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https://d.book118.com/628141062041006040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大学生艾滋病防治知识</vt:lpstr>
      <vt:lpstr>艾滋病的概念及传播途径</vt:lpstr>
      <vt:lpstr>PowerPoint Presentation</vt:lpstr>
      <vt:lpstr>PowerPoint Presentation</vt:lpstr>
      <vt:lpstr>PowerPoint Presentation</vt:lpstr>
      <vt:lpstr>艾滋病的分期与症状</vt:lpstr>
      <vt:lpstr>PowerPoint Presentation</vt:lpstr>
      <vt:lpstr>PowerPoint Presentation</vt:lpstr>
      <vt:lpstr>PowerPoint Presentation</vt:lpstr>
      <vt:lpstr>大学生的艾滋病防治现状与挑战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2024-09-18T14:30:09.661</cp:lastPrinted>
  <dcterms:created xsi:type="dcterms:W3CDTF">2024-09-18T06:30:09Z</dcterms:created>
  <dcterms:modified xsi:type="dcterms:W3CDTF">2024-09-18T06:30:11Z</dcterms:modified>
</cp:coreProperties>
</file>