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245D7-076D-4A42-8665-9D502319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5A145-7DAA-4DD8-BC95-F0C1F1824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34F87-C507-4904-88C7-531F3AB6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6E471-0361-4162-BF89-FA29DCD2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1F705-01F9-49A2-8BA1-C9C77701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34FAF-6D64-4842-B6C7-7FC71731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6920C-F2E2-4392-A9F4-1278BC6F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03E70-F6D0-4316-851C-C1440079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825C2-F6CE-48BF-8083-C48F3913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09BBC-C8AB-47F2-8CC7-016F6063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83366-20BF-44E5-8EA9-4A419481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4200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合同法的合同履行中的风险分配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争议解决机制在风险分配中应用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合同履行是指合同双方按照合同约定，全面、适当地完成各自承担的义务，确保合同目的实现的过程。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合同履行是合同法的基本原则之一，对于维护合同当事人的合法权益、保障交易安全、促进市场经济秩序具有重要作用。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合同履行的原则包括全面履行原则、诚实信用原则、协作履行原则等。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合同双方应当按照合同约定的时间、地点、方式等要求履行义务，确保合同目的的实现。同时，还应当遵守法律法规的规定和合同约定的其他要求。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357" r="53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合同履行原则及要求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风险分配是指在合同履行过程中，对可能出现的风险进行预测、评估和分配的过程。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风险分配意义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合理的风险分配有助于明确合同双方的权利义务关系，减少合同履行过程中的纠纷和争议。同时，也有助于提高合同履行的效率和安全性，保障合同当事人的合法权益。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风险分配可以通过合同条款的约定、协商、调解等方式进行。在分配风险时，应当遵循公平、合理、可预测等原则，确保风险分配的公正性和有效性。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风险分配在合同履行中意义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05" r="153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利用专家经验、知识和判断力，对项目潜在风险进行识别。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通过绘制项目流程图，分析各环节可能存在的风险。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组织专家团队进行自由讨论，激发创新思维，识别潜在风险。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模拟项目未来可能发生的情景，分析各种情景下的风险。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专家调查法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风险评估模型建立与应用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688" r="216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将风险发生概率和影响程度进行量化评估，构建风险矩阵，确定风险等级。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利用计算机模拟技术，对项目风险进行多次模拟，评估风险对项目目标的影响。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分析项目关键因素变化对项目目标的影响程度，评估风险的敏感性。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构建项目决策树，分析各决策节点可能产生的风险及后果，评估风险大小。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案例分析：某项目风险识别与评估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简要介绍项目的基本情况、目标、范围等。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展示该项目风险评估所采用的方法、模型及评估结果，包括风险等级、关键风险因素等。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详细描述在该项目中采用的风险识别方法、步骤及结果。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针对识别出的关键风险因素，提出相应的应对措施和建议，以降低项目风险。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风险分配策略制定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在合同履行过程中，风险分配应遵循公平、合理、可预测和可控制等原则，确保合同双方权益得到平等保护。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制定风险分配策略时，需考虑合同类型、行业特点、市场状况、法律法规等因素，以及合同双方的风险承受能力和风险管理能力。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风险分配原则及考虑因素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风险分配原则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在合同履行过程中，根据风险的实际发生情况和合同双方的风险管理能力，动态调整风险分配。这种策略适用于风险具有不确定性和变化性的情况。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预先分配策略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在合同签订阶段，通过明确合同条款，将潜在风险预先分配给合同双方。这种策略适用于风险较为明确且可预测的情况。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混合分配策略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结合预先分配和动态分配策略，根据具体情况灵活调整风险分配方式。这种策略适用于风险复杂多变且难以预测的情况。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风险分配策略类型选择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某大型基础设施建设项目，涉及多个参与方和复杂的技术、经济、法律等问题。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通过对项目进行深入分析，识别出技术风险、经济风险、法律风险等多个潜在风险点。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采用定性和定量评估方法，对识别出的风险进行评估和排序，确定各风险的等级和影响程度。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案例分析：某项目风险分配策略制定过程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https://d.book118.com/628142007015006032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2024-09-09T09:23:59.045</cp:lastPrinted>
  <dcterms:created xsi:type="dcterms:W3CDTF">2024-09-09T01:23:59Z</dcterms:created>
  <dcterms:modified xsi:type="dcterms:W3CDTF">2024-09-09T01:24:01Z</dcterms:modified>
</cp:coreProperties>
</file>