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9E7B8F0-2CA9-4219-B873-683BC25137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E74385-16A4-4B9D-A152-8FDD5A7044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2DD6D98-3DF1-4AEA-B361-7C49AE8CF0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842144A-6E1D-494C-B680-9171FA21F2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BACCF0E-550E-4F78-BA87-9451A836E4D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0DF3713-DFA1-4C7E-94C7-2E36740521D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2CAE0DC-BBDC-4E16-BA55-D0F6CF2FC89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6F565B-6A95-4F83-A663-E4A91AA5FF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9D0D97-5BE6-4763-BE23-B991E4F461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306A09-DDF4-4FE7-A958-F806603A5A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6D077A-8AEC-442A-AB39-9033CB69EC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8142142131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2024商业银行数据资产估值白皮书</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汇报人：文小库</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2024-01-13</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商业银行数据资产概述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数据资产估值方法和模型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商业银行数据资产的实际估值案例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数据资产估值的挑战和未来发展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结论和建议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引言</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8906" r="28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数字化转型的加速，商业银行的数据资产已经成为核心竞争力的重要组成部分。数据资产估值能够为银行提供对自身数据资产价值的准确认识，有助于银行更好地进行数据管理和利用，以实现更高效的风险管理、客户洞察和业务创新。</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在当前金融环境下，数据安全和隐私保护的挑战也日益突出，对数据资产估值提出了更高的要求。合理的数据资产估值有助于银行在保障数据安全和隐私的前提下，充分挖掘和释放数据的潜在价值。</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数据资产估值的背景和重要性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本报告旨在为商业银行提供一套完整的数据资产估值方法和实施指南，帮助银行更好地理解自身数据资产的价值，并指导银行进行有效的数据管理和利用。</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报告分为以下几个部分：数据资产估值的理论基础、估值方法与实施步骤、估值案例分享、最佳实践与建议等，以便读者全面了解数据资产估值的原理、方法和应用。</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报告的目标和结构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商业银行数据资产概述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数据资产是商业银行在经营过程中积累的、以电子化形式存储的各种数据，包括客户信息、交易数据、风险信息等。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数据资产具有非实物性、可重复利用性、高价值性等特点，是商业银行的重要资产之一。</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数据资产的定义和特点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商业银行数据资产的来源和类型</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来源</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商业银行数据资产主要来源于银行业务运营、客户交易、风险评估等环节，同时还有外部数据源如政府部门、行业协会等。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类型</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根据数据来源和用途，商业银行数据资产可以分为客户信息类、交易类、风险类、内部管理类等。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数据资产是商业银行的核心竞争力之一，具有极高的商业价值。通过对数据资产的分析和挖掘，可以优化产品设计、提升营销效果、降低风险损失等。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价值</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随着数字化转型的深入推进，数据资产对商业银行的影响越来越大，已经成为决定银行未来发展的关键因素之一。</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影响</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商业银行数据资产的价值和影响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数据资产估值方法和模型</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市场法</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通过比较类似数据资产的市场交易价格来评估数据资产的价值。</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收益法</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根据数据资产预期产生的未来收益，通过折现的方式计算数据资产的价值。</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重置成本法</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以重新购置数据资产所需成本为基础，减去已使用年限的折旧，来确定数据资产的价值。</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数据资产估值的常用方法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收集与商业银行数据资产相关的各种信息，包括数据的类型、质量、来源和使用情况等。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数据收集</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价值因子分析</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估值模型设计</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模型验证</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识别影响数据资产价值的各种因素，如数据的稀缺性、时效性、准确性和规模等。</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根据价值因子分析结果，设计相应的估值模型，确定各因子的权重和计算方式。</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通过实际数据对估值模型进行验证，确保模型的准确性和可靠性。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商业银行数据资产估值模型的构建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https://d.book118.com/628142142131006025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2024-09-02T16:00:41.664</cp:lastPrinted>
  <dcterms:created xsi:type="dcterms:W3CDTF">2024-09-02T08:00:41Z</dcterms:created>
  <dcterms:modified xsi:type="dcterms:W3CDTF">2024-09-02T08:00:43Z</dcterms:modified>
</cp:coreProperties>
</file>