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188F64-EEFF-4C1A-B9BA-65A8760924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EF1233-9224-42A1-BEEB-AE498D9510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CA6BB8-F1ED-4F46-91D6-60C91F852F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03E220-BAE5-4A2B-BB82-F465F329BC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5692E3-9C8B-4AD9-941B-F1F1C5C299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8A6B38-1CA1-4F27-9B0E-233504B1B8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B79742-2E7F-449D-B320-1547F5CAC6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138D51-C4EC-4193-8CC3-38D5F781F0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81155B-2B5E-409D-8AE0-BAFD0323E9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4C40DD-F6F3-42EC-AA72-03CBCD1075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9EB68D-CC0D-460A-AE0D-E7AA71EDC7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14307401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开床服务流程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开床服务概述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前期准备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开床操作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后期收尾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服务质量与培训</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开床服务概述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开床服务旨在为客人提供舒适的住宿体验，让客人能够以整洁的床铺开始新的一天。</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开床服务是指酒店为客人提供的早晨唤醒和整理床铺的服务。</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该服务通常在客人入住时与客人确认是否需要，并在次日早晨按照客人要求的时间进行。</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提供优质的服务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酒店致力于为客人提供高品质的开床服务，确保床铺整洁、舒适，满足客人的需求。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提升客人满意度</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通过提供个性化的开床服务，酒店旨在提高客人的住宿满意度，增加回头客的可能性。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建立良好的口碑</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优质的开床服务能够树立酒店良好的口碑，提高酒店在行业中的知名度和竞争力。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确认需求</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客人入住时，酒店会主动询问是否需要开床服务，并记录客人的要求和时间。</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根据客人的需求，酒店会安排服务员在次日早晨指定的时间前往客人的房间进行开床服务。</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服务员会轻轻唤醒客人，询问是否需要整理床铺或其他服务。如果客人同意，服务员会迅速而专业地整理床铺，确保床铺整洁、舒适。</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整理完毕后，服务员会询问客人对服务的满意度，并记录客人的反馈意见。</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酒店会根据客人的反馈意见不断改进开床服务，提高服务质量。</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安排服务</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反馈收集</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持续改进</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提供服务</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服务流程简介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前期准备</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检查床铺状态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检查床铺是否平整、干净，床单、被套、枕套等是否破损或污渍。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准备额外用品</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根据客人需求，准备额外的床单、被套、枕套等用品，确保满足客人需求。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确认房间类型和床位数量</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根据客人预订的房型，检查房间内床位是否符合要求，确保数量正确。</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床位检查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对房间进行全面的清洁，包括地面、墙面、窗户等，保持房间整洁。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清洁房间</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整理物品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更换布草</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将房间内的物品整理归位，保持整洁有序。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根据需要更换床单、被套、枕套等布草，确保干净卫生。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清洁整理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根据房间类型和客人需求，准备足够的客用品，如牙刷、牙膏、洗发水、沐浴露等。</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准备客用品</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确保客用品质量良好，没有破损或过期的情况。</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检查备品质量</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更新房间内的宣传资料，确保内容准确、完整。</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更新宣传资料</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备品准备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开床操作</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https://d.book118.com/628143074011006043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2024-09-22T10:45:30.830</cp:lastPrinted>
  <dcterms:created xsi:type="dcterms:W3CDTF">2024-09-22T02:45:30Z</dcterms:created>
  <dcterms:modified xsi:type="dcterms:W3CDTF">2024-09-22T02:45:32Z</dcterms:modified>
</cp:coreProperties>
</file>