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51435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48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351.xml" /><Relationship Id="rId2" Type="http://schemas.openxmlformats.org/officeDocument/2006/relationships/tags" Target="../tags/tag352.xml" /><Relationship Id="rId3" Type="http://schemas.openxmlformats.org/officeDocument/2006/relationships/tags" Target="../tags/tag353.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tags" Target="../tags/tag356.xml" /><Relationship Id="rId7" Type="http://schemas.openxmlformats.org/officeDocument/2006/relationships/tags" Target="../tags/tag357.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custDataLst>
            <p:tags r:id="rId1"/>
          </p:custDataLst>
        </p:nvPr>
      </p:nvGrpSpPr>
      <p:grpSpPr>
        <a:xfrm>
          <a:off x="0" y="0"/>
          <a:ext cx="0" cy="0"/>
        </a:xfrm>
      </p:grpSpPr>
      <p:sp>
        <p:nvSpPr>
          <p:cNvPr id="27650" name="页眉占位符 27649"/>
          <p:cNvSpPr>
            <a:spLocks noGrp="1"/>
          </p:cNvSpPr>
          <p:nvPr>
            <p:ph type="hdr" sz="quarter"/>
            <p:custDataLst>
              <p:tags r:id="rId2"/>
            </p:custDataLst>
          </p:nvPr>
        </p:nvSpPr>
        <p:spPr>
          <a:xfrm>
            <a:off x="0" y="0"/>
            <a:ext cx="2971800" cy="457200"/>
          </a:xfrm>
          <a:prstGeom prst="rect">
            <a:avLst/>
          </a:prstGeom>
          <a:noFill/>
          <a:ln w="9525">
            <a:noFill/>
          </a:ln>
        </p:spPr>
        <p:txBody>
          <a:bodyPr/>
          <a:lstStyle/>
          <a:p>
            <a:pPr lvl="0" fontAlgn="base"/>
            <a:endParaRPr lang="zh-CN" altLang="en-US" sz="1200" b="0" u="none" strike="noStrike" noProof="1"/>
          </a:p>
        </p:txBody>
      </p:sp>
      <p:sp>
        <p:nvSpPr>
          <p:cNvPr id="27651" name="日期占位符 27650"/>
          <p:cNvSpPr>
            <a:spLocks noGrp="1"/>
          </p:cNvSpPr>
          <p:nvPr>
            <p:ph type="dt" idx="1"/>
            <p:custDataLst>
              <p:tags r:id="rId3"/>
            </p:custDataLst>
          </p:nvPr>
        </p:nvSpPr>
        <p:spPr>
          <a:xfrm>
            <a:off x="3884613" y="0"/>
            <a:ext cx="2971800" cy="457200"/>
          </a:xfrm>
          <a:prstGeom prst="rect">
            <a:avLst/>
          </a:prstGeom>
          <a:noFill/>
          <a:ln w="9525">
            <a:noFill/>
          </a:ln>
        </p:spPr>
        <p:txBody>
          <a:bodyPr/>
          <a:lstStyle/>
          <a:p>
            <a:pPr lvl="0" algn="r" fontAlgn="base"/>
            <a:endParaRPr lang="zh-CN" altLang="en-US" sz="1200" b="0" u="none" strike="noStrike" noProof="1"/>
          </a:p>
        </p:txBody>
      </p:sp>
      <p:sp>
        <p:nvSpPr>
          <p:cNvPr id="25604" name="幻灯片图像占位符 27651"/>
          <p:cNvSpPr>
            <a:spLocks noGrp="1" noRot="1" noChangeAspect="1" noTextEdit="1"/>
          </p:cNvSpPr>
          <p:nvPr>
            <p:ph type="sldImg" idx="6"/>
            <p:custDataLst>
              <p:tags r:id="rId4"/>
            </p:custDataLst>
          </p:nvPr>
        </p:nvSpPr>
        <p:spPr>
          <a:xfrm>
            <a:off x="381000" y="685800"/>
            <a:ext cx="6096000" cy="3429000"/>
          </a:xfrm>
          <a:prstGeom prst="rect">
            <a:avLst/>
          </a:prstGeom>
          <a:noFill/>
          <a:ln w="9525" cap="flat" cmpd="sng">
            <a:solidFill>
              <a:srgbClr val="000000"/>
            </a:solidFill>
            <a:prstDash val="solid"/>
            <a:miter/>
            <a:headEnd type="none" w="med" len="med"/>
            <a:tailEnd type="none" w="med" len="med"/>
          </a:ln>
        </p:spPr>
      </p:sp>
      <p:sp>
        <p:nvSpPr>
          <p:cNvPr id="25605" name="文本占位符 27652"/>
          <p:cNvSpPr>
            <a:spLocks noGrp="1"/>
          </p:cNvSpPr>
          <p:nvPr>
            <p:ph type="body" sz="quarter" idx="7"/>
            <p:custDataLst>
              <p:tags r:id="rId5"/>
            </p:custDataLst>
          </p:nvPr>
        </p:nvSpPr>
        <p:spPr>
          <a:xfrm>
            <a:off x="685800" y="4343400"/>
            <a:ext cx="5486400" cy="4114800"/>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27654" name="页脚占位符 27653"/>
          <p:cNvSpPr>
            <a:spLocks noGrp="1"/>
          </p:cNvSpPr>
          <p:nvPr>
            <p:ph type="ftr" sz="quarter" idx="4"/>
            <p:custDataLst>
              <p:tags r:id="rId6"/>
            </p:custDataLst>
          </p:nvPr>
        </p:nvSpPr>
        <p:spPr>
          <a:xfrm>
            <a:off x="0" y="8685213"/>
            <a:ext cx="2971800" cy="457200"/>
          </a:xfrm>
          <a:prstGeom prst="rect">
            <a:avLst/>
          </a:prstGeom>
          <a:noFill/>
          <a:ln w="9525">
            <a:noFill/>
          </a:ln>
        </p:spPr>
        <p:txBody>
          <a:bodyPr anchor="b" anchorCtr="0"/>
          <a:lstStyle/>
          <a:p>
            <a:pPr lvl="0" fontAlgn="base"/>
            <a:endParaRPr lang="zh-CN" altLang="en-US" sz="1200" b="0" u="none" strike="noStrike" noProof="1"/>
          </a:p>
        </p:txBody>
      </p:sp>
      <p:sp>
        <p:nvSpPr>
          <p:cNvPr id="27655" name="灯片编号占位符 27654"/>
          <p:cNvSpPr>
            <a:spLocks noGrp="1"/>
          </p:cNvSpPr>
          <p:nvPr>
            <p:ph type="sldNum" sz="quarter" idx="5"/>
            <p:custDataLst>
              <p:tags r:id="rId7"/>
            </p:custDataLst>
          </p:nvPr>
        </p:nvSpPr>
        <p:spPr>
          <a:xfrm>
            <a:off x="3884613" y="8685213"/>
            <a:ext cx="2971800" cy="457200"/>
          </a:xfrm>
          <a:prstGeom prst="rect">
            <a:avLst/>
          </a:prstGeom>
          <a:noFill/>
          <a:ln w="9525">
            <a:noFill/>
          </a:ln>
        </p:spPr>
        <p:txBody>
          <a:bodyPr anchor="b" anchorCtr="0"/>
          <a:lstStyle/>
          <a:p>
            <a:pPr lvl="0" algn="r" fontAlgn="base"/>
            <a:fld id="{9A0DB2DC-4C9A-4742-B13C-FB6460FD3503}" type="slidenum">
              <a:rPr lang="zh-CN" altLang="en-US" sz="1200" b="0" u="none" strike="noStrike" noProof="1">
                <a:latin typeface="Arial" pitchFamily="34" charset="0"/>
                <a:ea typeface="宋体" panose="02010600030101010101" pitchFamily="2" charset="-122"/>
                <a:cs typeface="+mn-cs"/>
              </a:rPr>
              <a:t/>
            </a:fld>
            <a:endParaRPr lang="zh-CN" altLang="en-US" sz="1200" b="0" u="none" strike="noStrike" noProof="1"/>
          </a:p>
        </p:txBody>
      </p:sp>
    </p:spTree>
  </p:cSld>
  <p:clrMap bg1="lt1" tx1="dk1" bg2="lt2" tx2="dk2" accent1="accent1" accent2="accent2" accent3="accent3" accent4="accent4" accent5="accent5" accent6="accent6" hlink="hlink" folHlink="folHlink"/>
  <p:hf sldNum="0" hdr="0" ftr="0" dt="0"/>
  <p:notesStyle>
    <a:lvl1pPr marL="0" lvl="0"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1pPr>
    <a:lvl2pPr marL="456565" lvl="1"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2pPr>
    <a:lvl3pPr marL="913765" lvl="2"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3pPr>
    <a:lvl4pPr marL="1370330" lvl="3"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4pPr>
    <a:lvl5pPr marL="1827530" lvl="4"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5pPr>
    <a:lvl6pPr marL="2284095" lvl="5"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6pPr>
    <a:lvl7pPr marL="2740660" lvl="6"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7pPr>
    <a:lvl8pPr marL="3197860" lvl="7"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8pPr>
    <a:lvl9pPr marL="3654425" lvl="8" indent="0" algn="l" defTabSz="913765"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tags" Target="../tags/tag471.xml" /><Relationship Id="rId6" Type="http://schemas.openxmlformats.org/officeDocument/2006/relationships/tags" Target="../tags/tag472.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4</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685800" y="1143000"/>
            <a:ext cx="5486400" cy="3086100"/>
          </a:xfrm>
        </p:spPr>
      </p:sp>
      <p:sp>
        <p:nvSpPr>
          <p:cNvPr id="3" name="备注占位符 2"/>
          <p:cNvSpPr txBox="1">
            <a:spLocks noGrp="1"/>
          </p:cNvSpPr>
          <p:nvPr>
            <p:ph type="body" idx="1"/>
            <p:custDataLst>
              <p:tags r:id="rId5"/>
            </p:custDataLst>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zh-CN" altLang="en-US" sz="1200" smtClean="0">
              <a:solidFill>
                <a:srgbClr val="FF0000"/>
              </a:solidFill>
              <a:latin typeface="Times New Roman" panose="02020603050405020304" pitchFamily="18" charset="0"/>
              <a:ea typeface="黑体" panose="02010609060101010101" charset="-122"/>
              <a:cs typeface="Times New Roman" panose="02020603050405020304" pitchFamily="18" charset="0"/>
            </a:endParaRPr>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image" Target="../media/image1.jpeg"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image" Target="../media/image1.jpeg"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image" Target="../media/image1.jpeg"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image" Target="../media/image1.jpeg" /><Relationship Id="rId11" Type="http://schemas.openxmlformats.org/officeDocument/2006/relationships/slideMaster" Target="../slideMasters/slideMaster2.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image" Target="../media/image1.jpeg"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9.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image" Target="../media/image1.jpeg"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image" Target="../media/image1.jpeg"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7.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image" Target="../media/image1.jpeg"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image" Target="../media/image1.jpeg"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4.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image" Target="../media/image2.png"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image" Target="../media/image3.png"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5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65.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tags" Target="../tags/tag171.xml" /><Relationship Id="rId3" Type="http://schemas.openxmlformats.org/officeDocument/2006/relationships/image" Target="../media/image4.png" /><Relationship Id="rId4" Type="http://schemas.openxmlformats.org/officeDocument/2006/relationships/image" Target="../media/image5.svg" /><Relationship Id="rId5" Type="http://schemas.openxmlformats.org/officeDocument/2006/relationships/tags" Target="../tags/tag172.xml" /><Relationship Id="rId6"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7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80.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87.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93.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97.xml" /><Relationship Id="rId2"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98.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image" Target="../media/image6.png" /><Relationship Id="rId5" Type="http://schemas.openxmlformats.org/officeDocument/2006/relationships/image" Target="../media/image7.svg"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08.xml" /><Relationship Id="rId2"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09.xml" /><Relationship Id="rId2" Type="http://schemas.openxmlformats.org/officeDocument/2006/relationships/tags" Target="../tags/tag210.xml" /><Relationship Id="rId3"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tags" Target="../tags/tag212.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3.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image" Target="../media/image3.png" /><Relationship Id="rId38" Type="http://schemas.openxmlformats.org/officeDocument/2006/relationships/slideMaster" Target="../slideMasters/slideMaster2.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47.xml" /><Relationship Id="rId2"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8.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 Id="rId8"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55.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60.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68.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272.xml" /><Relationship Id="rId2"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74.xml" /><Relationship Id="rId2" Type="http://schemas.openxmlformats.org/officeDocument/2006/relationships/slideMaster" Target="../slideMasters/slideMaster2.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275.xml" /><Relationship Id="rId2" Type="http://schemas.openxmlformats.org/officeDocument/2006/relationships/tags" Target="../tags/tag276.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279.xml" /><Relationship Id="rId2" Type="http://schemas.openxmlformats.org/officeDocument/2006/relationships/image" Target="../media/image8.png" /><Relationship Id="rId3" Type="http://schemas.openxmlformats.org/officeDocument/2006/relationships/tags" Target="../tags/tag28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28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9.png" /><Relationship Id="rId7" Type="http://schemas.openxmlformats.org/officeDocument/2006/relationships/tags" Target="../tags/tag289.xml" /><Relationship Id="rId8"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290.xml" /><Relationship Id="rId2" Type="http://schemas.openxmlformats.org/officeDocument/2006/relationships/image" Target="../media/image9.png" /><Relationship Id="rId3" Type="http://schemas.openxmlformats.org/officeDocument/2006/relationships/tags" Target="../tags/tag291.xml" /><Relationship Id="rId4" Type="http://schemas.openxmlformats.org/officeDocument/2006/relationships/slideMaster" Target="../slideMasters/slideMaster2.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292.xml" /><Relationship Id="rId2" Type="http://schemas.openxmlformats.org/officeDocument/2006/relationships/tags" Target="../tags/tag293.xml" /><Relationship Id="rId3" Type="http://schemas.openxmlformats.org/officeDocument/2006/relationships/slideMaster" Target="../slideMasters/slideMaster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294.xml" /><Relationship Id="rId2" Type="http://schemas.openxmlformats.org/officeDocument/2006/relationships/tags" Target="../tags/tag295.xml" /><Relationship Id="rId3" Type="http://schemas.openxmlformats.org/officeDocument/2006/relationships/tags" Target="../tags/tag296.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slideMaster" Target="../slideMasters/slideMaster2.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299.xml" /><Relationship Id="rId2" Type="http://schemas.openxmlformats.org/officeDocument/2006/relationships/tags" Target="../tags/tag300.xml" /><Relationship Id="rId3" Type="http://schemas.openxmlformats.org/officeDocument/2006/relationships/tags" Target="../tags/tag301.xml" /><Relationship Id="rId4" Type="http://schemas.openxmlformats.org/officeDocument/2006/relationships/tags" Target="../tags/tag302.xml" /><Relationship Id="rId5" Type="http://schemas.openxmlformats.org/officeDocument/2006/relationships/slideMaster" Target="../slideMasters/slideMaster2.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03.xml" /><Relationship Id="rId10" Type="http://schemas.openxmlformats.org/officeDocument/2006/relationships/image" Target="../media/image10.png"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tags" Target="../tags/tag315.xml" /><Relationship Id="rId15" Type="http://schemas.openxmlformats.org/officeDocument/2006/relationships/tags" Target="../tags/tag316.xml" /><Relationship Id="rId16" Type="http://schemas.openxmlformats.org/officeDocument/2006/relationships/tags" Target="../tags/tag317.xml" /><Relationship Id="rId17" Type="http://schemas.openxmlformats.org/officeDocument/2006/relationships/tags" Target="../tags/tag318.xml" /><Relationship Id="rId18" Type="http://schemas.openxmlformats.org/officeDocument/2006/relationships/tags" Target="../tags/tag319.xml" /><Relationship Id="rId19" Type="http://schemas.openxmlformats.org/officeDocument/2006/relationships/image" Target="../media/image11.png" /><Relationship Id="rId2" Type="http://schemas.openxmlformats.org/officeDocument/2006/relationships/tags" Target="../tags/tag304.xml" /><Relationship Id="rId20" Type="http://schemas.openxmlformats.org/officeDocument/2006/relationships/tags" Target="../tags/tag320.xml" /><Relationship Id="rId21" Type="http://schemas.openxmlformats.org/officeDocument/2006/relationships/image" Target="../media/image12.png" /><Relationship Id="rId22" Type="http://schemas.openxmlformats.org/officeDocument/2006/relationships/tags" Target="../tags/tag321.xml" /><Relationship Id="rId23" Type="http://schemas.openxmlformats.org/officeDocument/2006/relationships/image" Target="../media/image13.png" /><Relationship Id="rId24" Type="http://schemas.openxmlformats.org/officeDocument/2006/relationships/tags" Target="../tags/tag322.xml" /><Relationship Id="rId25" Type="http://schemas.openxmlformats.org/officeDocument/2006/relationships/tags" Target="../tags/tag323.xml" /><Relationship Id="rId26" Type="http://schemas.openxmlformats.org/officeDocument/2006/relationships/tags" Target="../tags/tag324.xml" /><Relationship Id="rId27" Type="http://schemas.openxmlformats.org/officeDocument/2006/relationships/tags" Target="../tags/tag325.xml" /><Relationship Id="rId28" Type="http://schemas.openxmlformats.org/officeDocument/2006/relationships/slideMaster" Target="../slideMasters/slideMaster2.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26.xml" /><Relationship Id="rId2" Type="http://schemas.openxmlformats.org/officeDocument/2006/relationships/slideMaster" Target="../slideMasters/slideMaster2.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27.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slideMaster" Target="../slideMasters/slideMaster2.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slideMaster" Target="../slideMasters/slideMaster2.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37.xml" /><Relationship Id="rId2" Type="http://schemas.openxmlformats.org/officeDocument/2006/relationships/tags" Target="../tags/tag338.xml"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1223158E-00CE-4D21-B8C2-2B58962EB44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89CBB01-94D2-4033-95E5-37E39A10DC8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BBCA118C-7D16-4AC1-8C89-9156B3AC840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D8F5370-F755-490B-AC86-917657700D8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5E8B3A84-D59D-496A-9C95-02F680601EC1}"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C04AD088-CE8B-4A7B-88D9-73FC5BDFB2F5}"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53EE3D71-649C-4A87-A3BA-F4E3ED6DA625}"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E38CF10-C586-4C14-B342-C00AB940335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E517933-ACB9-42FC-BEDE-984DC2579F4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0970C7B-F290-448A-A922-6B22194F667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2C46C90-5885-427F-A891-E9BCC6FE592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rotWithShape="0">
          <a:blip r:embed="rId7"/>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custDataLst>
              <p:tags r:id="rId3"/>
            </p:custDataLst>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custDataLst>
              <p:tags r:id="rId4"/>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5" name="页脚占位符 4"/>
          <p:cNvSpPr>
            <a:spLocks noGrp="1"/>
          </p:cNvSpPr>
          <p:nvPr>
            <p:ph type="ftr" sz="quarter" idx="11"/>
            <p:custDataLst>
              <p:tags r:id="rId5"/>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custDataLst>
              <p:tags r:id="rId6"/>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rotWithShape="0">
          <a:blip r:embed="rId7"/>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3888" y="1282532"/>
            <a:ext cx="7886700" cy="2139927"/>
          </a:xfrm>
        </p:spPr>
        <p:txBody>
          <a:bodyPr anchor="b"/>
          <a:lstStyle>
            <a:lvl1pPr>
              <a:defRPr sz="34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custDataLst>
              <p:tags r:id="rId3"/>
            </p:custDataLst>
          </p:nvPr>
        </p:nvSpPr>
        <p:spPr>
          <a:xfrm>
            <a:off x="623888" y="3442716"/>
            <a:ext cx="7886700" cy="1125337"/>
          </a:xfrm>
        </p:spPr>
        <p:txBody>
          <a:bodyPr/>
          <a:lstStyle>
            <a:lvl1pPr marL="0" indent="0">
              <a:buNone/>
              <a:defRPr sz="1300">
                <a:solidFill>
                  <a:schemeClr val="tx1">
                    <a:tint val="75000"/>
                  </a:schemeClr>
                </a:solidFill>
              </a:defRPr>
            </a:lvl1pPr>
            <a:lvl2pPr marL="257175" indent="0">
              <a:buNone/>
              <a:defRPr sz="1100">
                <a:solidFill>
                  <a:schemeClr val="tx1">
                    <a:tint val="75000"/>
                  </a:schemeClr>
                </a:solidFill>
              </a:defRPr>
            </a:lvl2pPr>
            <a:lvl3pPr marL="513715" indent="0">
              <a:buNone/>
              <a:defRPr sz="1000">
                <a:solidFill>
                  <a:schemeClr val="tx1">
                    <a:tint val="75000"/>
                  </a:schemeClr>
                </a:solidFill>
              </a:defRPr>
            </a:lvl3pPr>
            <a:lvl4pPr marL="770890" indent="0">
              <a:buNone/>
              <a:defRPr sz="900">
                <a:solidFill>
                  <a:schemeClr val="tx1">
                    <a:tint val="75000"/>
                  </a:schemeClr>
                </a:solidFill>
              </a:defRPr>
            </a:lvl4pPr>
            <a:lvl5pPr marL="1028065" indent="0">
              <a:buNone/>
              <a:defRPr sz="900">
                <a:solidFill>
                  <a:schemeClr val="tx1">
                    <a:tint val="75000"/>
                  </a:schemeClr>
                </a:solidFill>
              </a:defRPr>
            </a:lvl5pPr>
            <a:lvl6pPr marL="1284605" indent="0">
              <a:buNone/>
              <a:defRPr sz="900">
                <a:solidFill>
                  <a:schemeClr val="tx1">
                    <a:tint val="75000"/>
                  </a:schemeClr>
                </a:solidFill>
              </a:defRPr>
            </a:lvl6pPr>
            <a:lvl7pPr marL="1541780" indent="0">
              <a:buNone/>
              <a:defRPr sz="900">
                <a:solidFill>
                  <a:schemeClr val="tx1">
                    <a:tint val="75000"/>
                  </a:schemeClr>
                </a:solidFill>
              </a:defRPr>
            </a:lvl7pPr>
            <a:lvl8pPr marL="1798955" indent="0">
              <a:buNone/>
              <a:defRPr sz="900">
                <a:solidFill>
                  <a:schemeClr val="tx1">
                    <a:tint val="75000"/>
                  </a:schemeClr>
                </a:solidFill>
              </a:defRPr>
            </a:lvl8pPr>
            <a:lvl9pPr marL="2056130" indent="0">
              <a:buNone/>
              <a:defRPr sz="9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custDataLst>
              <p:tags r:id="rId4"/>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5" name="页脚占位符 4"/>
          <p:cNvSpPr>
            <a:spLocks noGrp="1"/>
          </p:cNvSpPr>
          <p:nvPr>
            <p:ph type="ftr" sz="quarter" idx="11"/>
            <p:custDataLst>
              <p:tags r:id="rId5"/>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custDataLst>
              <p:tags r:id="rId6"/>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rotWithShape="0">
          <a:blip r:embed="rId8"/>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custDataLst>
              <p:tags r:id="rId3"/>
            </p:custDataLst>
          </p:nvPr>
        </p:nvSpPr>
        <p:spPr>
          <a:xfrm>
            <a:off x="304800" y="1486160"/>
            <a:ext cx="4184968" cy="291516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custDataLst>
              <p:tags r:id="rId4"/>
            </p:custDataLst>
          </p:nvPr>
        </p:nvSpPr>
        <p:spPr>
          <a:xfrm>
            <a:off x="4660584" y="1486160"/>
            <a:ext cx="4184968" cy="291516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custDataLst>
              <p:tags r:id="rId5"/>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页脚占位符 5"/>
          <p:cNvSpPr>
            <a:spLocks noGrp="1"/>
          </p:cNvSpPr>
          <p:nvPr>
            <p:ph type="ftr" sz="quarter" idx="11"/>
            <p:custDataLst>
              <p:tags r:id="rId6"/>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custDataLst>
              <p:tags r:id="rId7"/>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rotWithShape="0">
          <a:blip r:embed="rId10"/>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273892"/>
            <a:ext cx="7886700" cy="994346"/>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custDataLst>
              <p:tags r:id="rId3"/>
            </p:custDataLst>
          </p:nvPr>
        </p:nvSpPr>
        <p:spPr>
          <a:xfrm>
            <a:off x="890103" y="1334062"/>
            <a:ext cx="3655181" cy="618042"/>
          </a:xfrm>
        </p:spPr>
        <p:txBody>
          <a:bodyPr anchor="ctr" anchorCtr="0"/>
          <a:lstStyle>
            <a:lvl1pPr marL="0" indent="0">
              <a:buNone/>
              <a:defRPr sz="1600"/>
            </a:lvl1pPr>
            <a:lvl2pPr marL="257175" indent="0">
              <a:buNone/>
              <a:defRPr sz="1300"/>
            </a:lvl2pPr>
            <a:lvl3pPr marL="513715" indent="0">
              <a:buNone/>
              <a:defRPr sz="1100"/>
            </a:lvl3pPr>
            <a:lvl4pPr marL="770890" indent="0">
              <a:buNone/>
              <a:defRPr sz="1000"/>
            </a:lvl4pPr>
            <a:lvl5pPr marL="1028065" indent="0">
              <a:buNone/>
              <a:defRPr sz="1000"/>
            </a:lvl5pPr>
            <a:lvl6pPr marL="1284605" indent="0">
              <a:buNone/>
              <a:defRPr sz="1000"/>
            </a:lvl6pPr>
            <a:lvl7pPr marL="1541780" indent="0">
              <a:buNone/>
              <a:defRPr sz="1000"/>
            </a:lvl7pPr>
            <a:lvl8pPr marL="1798955" indent="0">
              <a:buNone/>
              <a:defRPr sz="1000"/>
            </a:lvl8pPr>
            <a:lvl9pPr marL="205613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custDataLst>
              <p:tags r:id="rId4"/>
            </p:custDataLst>
          </p:nvPr>
        </p:nvSpPr>
        <p:spPr>
          <a:xfrm>
            <a:off x="890103" y="1999384"/>
            <a:ext cx="3655181" cy="26436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custDataLst>
              <p:tags r:id="rId5"/>
            </p:custDataLst>
          </p:nvPr>
        </p:nvSpPr>
        <p:spPr>
          <a:xfrm>
            <a:off x="4692706" y="1334062"/>
            <a:ext cx="3673182" cy="618042"/>
          </a:xfrm>
        </p:spPr>
        <p:txBody>
          <a:bodyPr anchor="ctr" anchorCtr="0"/>
          <a:lstStyle>
            <a:lvl1pPr marL="0" indent="0">
              <a:buNone/>
              <a:defRPr sz="1600"/>
            </a:lvl1pPr>
            <a:lvl2pPr marL="257175" indent="0">
              <a:buNone/>
              <a:defRPr sz="1300"/>
            </a:lvl2pPr>
            <a:lvl3pPr marL="513715" indent="0">
              <a:buNone/>
              <a:defRPr sz="1100"/>
            </a:lvl3pPr>
            <a:lvl4pPr marL="770890" indent="0">
              <a:buNone/>
              <a:defRPr sz="1000"/>
            </a:lvl4pPr>
            <a:lvl5pPr marL="1028065" indent="0">
              <a:buNone/>
              <a:defRPr sz="1000"/>
            </a:lvl5pPr>
            <a:lvl6pPr marL="1284605" indent="0">
              <a:buNone/>
              <a:defRPr sz="1000"/>
            </a:lvl6pPr>
            <a:lvl7pPr marL="1541780" indent="0">
              <a:buNone/>
              <a:defRPr sz="1000"/>
            </a:lvl7pPr>
            <a:lvl8pPr marL="1798955" indent="0">
              <a:buNone/>
              <a:defRPr sz="1000"/>
            </a:lvl8pPr>
            <a:lvl9pPr marL="205613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custDataLst>
              <p:tags r:id="rId6"/>
            </p:custDataLst>
          </p:nvPr>
        </p:nvSpPr>
        <p:spPr>
          <a:xfrm>
            <a:off x="4692706" y="1999384"/>
            <a:ext cx="3673182" cy="2643675"/>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custDataLst>
              <p:tags r:id="rId7"/>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8" name="页脚占位符 7"/>
          <p:cNvSpPr>
            <a:spLocks noGrp="1"/>
          </p:cNvSpPr>
          <p:nvPr>
            <p:ph type="ftr" sz="quarter" idx="11"/>
            <p:custDataLst>
              <p:tags r:id="rId8"/>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9" name="灯片编号占位符 8"/>
          <p:cNvSpPr>
            <a:spLocks noGrp="1"/>
          </p:cNvSpPr>
          <p:nvPr>
            <p:ph type="sldNum" sz="quarter" idx="12"/>
            <p:custDataLst>
              <p:tags r:id="rId9"/>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rotWithShape="0">
          <a:blip r:embed="rId6"/>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custDataLst>
              <p:tags r:id="rId3"/>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4" name="页脚占位符 3"/>
          <p:cNvSpPr>
            <a:spLocks noGrp="1"/>
          </p:cNvSpPr>
          <p:nvPr>
            <p:ph type="ftr" sz="quarter" idx="11"/>
            <p:custDataLst>
              <p:tags r:id="rId4"/>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5" name="灯片编号占位符 4"/>
          <p:cNvSpPr>
            <a:spLocks noGrp="1"/>
          </p:cNvSpPr>
          <p:nvPr>
            <p:ph type="sldNum" sz="quarter" idx="12"/>
            <p:custDataLst>
              <p:tags r:id="rId5"/>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3" name="页脚占位符 2"/>
          <p:cNvSpPr>
            <a:spLocks noGrp="1"/>
          </p:cNvSpPr>
          <p:nvPr>
            <p:ph type="ftr" sz="quarter" idx="11"/>
            <p:custDataLst>
              <p:tags r:id="rId3"/>
            </p:custDataLst>
          </p:nvPr>
        </p:nvSpPr>
        <p:spPr/>
        <p:txBody>
          <a:bodyPr/>
          <a:lstStyle/>
          <a:p>
            <a:pPr lvl="0" fontAlgn="base"/>
            <a:endParaRPr lang="zh-CN" altLang="en-US" strike="noStrike" noProof="1">
              <a:latin typeface="Arial" pitchFamily="34" charset="0"/>
            </a:endParaRPr>
          </a:p>
        </p:txBody>
      </p:sp>
      <p:sp>
        <p:nvSpPr>
          <p:cNvPr id="4" name="灯片编号占位符 3"/>
          <p:cNvSpPr>
            <a:spLocks noGrp="1"/>
          </p:cNvSpPr>
          <p:nvPr>
            <p:ph type="sldNum" sz="quarter" idx="12"/>
            <p:custDataLst>
              <p:tags r:id="rId4"/>
            </p:custDataLst>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rotWithShape="0">
          <a:blip r:embed="rId8"/>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1" y="342961"/>
            <a:ext cx="2949178" cy="1200360"/>
          </a:xfrm>
        </p:spPr>
        <p:txBody>
          <a:bodyPr anchor="b"/>
          <a:lstStyle>
            <a:lvl1pPr>
              <a:defRPr sz="18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custDataLst>
              <p:tags r:id="rId3"/>
            </p:custDataLst>
          </p:nvPr>
        </p:nvSpPr>
        <p:spPr>
          <a:xfrm>
            <a:off x="3887391" y="740700"/>
            <a:ext cx="4629150" cy="3655858"/>
          </a:xfrm>
        </p:spPr>
        <p:txBody>
          <a:bodyPr/>
          <a:lstStyle>
            <a:lvl1pPr>
              <a:defRPr sz="1800"/>
            </a:lvl1pPr>
            <a:lvl2pPr>
              <a:defRPr sz="1600"/>
            </a:lvl2pPr>
            <a:lvl3pPr>
              <a:defRPr sz="1300"/>
            </a:lvl3pPr>
            <a:lvl4pPr>
              <a:defRPr sz="1100"/>
            </a:lvl4pPr>
            <a:lvl5pPr>
              <a:defRPr sz="1100"/>
            </a:lvl5pPr>
            <a:lvl6pPr>
              <a:defRPr sz="1100"/>
            </a:lvl6pPr>
            <a:lvl7pPr>
              <a:defRPr sz="1100"/>
            </a:lvl7pPr>
            <a:lvl8pPr>
              <a:defRPr sz="1100"/>
            </a:lvl8pPr>
            <a:lvl9pPr>
              <a:defRPr sz="11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custDataLst>
              <p:tags r:id="rId4"/>
            </p:custDataLst>
          </p:nvPr>
        </p:nvSpPr>
        <p:spPr>
          <a:xfrm>
            <a:off x="629841" y="1543337"/>
            <a:ext cx="2949178" cy="2859191"/>
          </a:xfrm>
        </p:spPr>
        <p:txBody>
          <a:bodyPr/>
          <a:lstStyle>
            <a:lvl1pPr marL="0" indent="0">
              <a:buNone/>
              <a:defRPr sz="900"/>
            </a:lvl1pPr>
            <a:lvl2pPr marL="257175" indent="0">
              <a:buNone/>
              <a:defRPr sz="800"/>
            </a:lvl2pPr>
            <a:lvl3pPr marL="513715" indent="0">
              <a:buNone/>
              <a:defRPr sz="700"/>
            </a:lvl3pPr>
            <a:lvl4pPr marL="770890" indent="0">
              <a:buNone/>
              <a:defRPr sz="600"/>
            </a:lvl4pPr>
            <a:lvl5pPr marL="1028065" indent="0">
              <a:buNone/>
              <a:defRPr sz="600"/>
            </a:lvl5pPr>
            <a:lvl6pPr marL="1284605" indent="0">
              <a:buNone/>
              <a:defRPr sz="600"/>
            </a:lvl6pPr>
            <a:lvl7pPr marL="1541780" indent="0">
              <a:buNone/>
              <a:defRPr sz="600"/>
            </a:lvl7pPr>
            <a:lvl8pPr marL="1798955" indent="0">
              <a:buNone/>
              <a:defRPr sz="600"/>
            </a:lvl8pPr>
            <a:lvl9pPr marL="2056130" indent="0">
              <a:buNone/>
              <a:defRPr sz="6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custDataLst>
              <p:tags r:id="rId5"/>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页脚占位符 5"/>
          <p:cNvSpPr>
            <a:spLocks noGrp="1"/>
          </p:cNvSpPr>
          <p:nvPr>
            <p:ph type="ftr" sz="quarter" idx="11"/>
            <p:custDataLst>
              <p:tags r:id="rId6"/>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custDataLst>
              <p:tags r:id="rId7"/>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rotWithShape="0">
          <a:blip r:embed="rId8"/>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9844" y="342961"/>
            <a:ext cx="3124012" cy="1200360"/>
          </a:xfrm>
        </p:spPr>
        <p:txBody>
          <a:bodyPr anchor="b"/>
          <a:lstStyle>
            <a:lvl1pPr>
              <a:defRPr sz="18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custDataLst>
              <p:tags r:id="rId3"/>
            </p:custDataLst>
          </p:nvPr>
        </p:nvSpPr>
        <p:spPr>
          <a:xfrm>
            <a:off x="3887391" y="342965"/>
            <a:ext cx="4629150" cy="4053597"/>
          </a:xfrm>
        </p:spPr>
        <p:txBody>
          <a:bodyPr/>
          <a:lstStyle>
            <a:lvl1pPr marL="0" indent="0">
              <a:buNone/>
              <a:defRPr sz="1800"/>
            </a:lvl1pPr>
            <a:lvl2pPr marL="257175" indent="0">
              <a:buNone/>
              <a:defRPr sz="1600"/>
            </a:lvl2pPr>
            <a:lvl3pPr marL="513715" indent="0">
              <a:buNone/>
              <a:defRPr sz="1300"/>
            </a:lvl3pPr>
            <a:lvl4pPr marL="770890" indent="0">
              <a:buNone/>
              <a:defRPr sz="1100"/>
            </a:lvl4pPr>
            <a:lvl5pPr marL="1028065" indent="0">
              <a:buNone/>
              <a:defRPr sz="1100"/>
            </a:lvl5pPr>
            <a:lvl6pPr marL="1284605" indent="0">
              <a:buNone/>
              <a:defRPr sz="1100"/>
            </a:lvl6pPr>
            <a:lvl7pPr marL="1541780" indent="0">
              <a:buNone/>
              <a:defRPr sz="1100"/>
            </a:lvl7pPr>
            <a:lvl8pPr marL="1798955" indent="0">
              <a:buNone/>
              <a:defRPr sz="1100"/>
            </a:lvl8pPr>
            <a:lvl9pPr marL="2056130" indent="0">
              <a:buNone/>
              <a:defRPr sz="1100"/>
            </a:lvl9pPr>
          </a:lstStyle>
          <a:p>
            <a:pPr fontAlgn="base"/>
            <a:endParaRPr lang="zh-CN" altLang="en-US" strike="noStrike" noProof="1"/>
          </a:p>
        </p:txBody>
      </p:sp>
      <p:sp>
        <p:nvSpPr>
          <p:cNvPr id="4" name="文本占位符 3"/>
          <p:cNvSpPr>
            <a:spLocks noGrp="1"/>
          </p:cNvSpPr>
          <p:nvPr>
            <p:ph type="body" sz="half" idx="2"/>
            <p:custDataLst>
              <p:tags r:id="rId4"/>
            </p:custDataLst>
          </p:nvPr>
        </p:nvSpPr>
        <p:spPr>
          <a:xfrm>
            <a:off x="629844" y="1543337"/>
            <a:ext cx="3124012" cy="2859191"/>
          </a:xfrm>
        </p:spPr>
        <p:txBody>
          <a:bodyPr/>
          <a:lstStyle>
            <a:lvl1pPr marL="0" indent="0">
              <a:buNone/>
              <a:defRPr sz="1100"/>
            </a:lvl1pPr>
            <a:lvl2pPr marL="257175" indent="0">
              <a:buNone/>
              <a:defRPr sz="1000"/>
            </a:lvl2pPr>
            <a:lvl3pPr marL="513715" indent="0">
              <a:buNone/>
              <a:defRPr sz="900"/>
            </a:lvl3pPr>
            <a:lvl4pPr marL="770890" indent="0">
              <a:buNone/>
              <a:defRPr sz="800"/>
            </a:lvl4pPr>
            <a:lvl5pPr marL="1028065" indent="0">
              <a:buNone/>
              <a:defRPr sz="800"/>
            </a:lvl5pPr>
            <a:lvl6pPr marL="1284605" indent="0">
              <a:buNone/>
              <a:defRPr sz="800"/>
            </a:lvl6pPr>
            <a:lvl7pPr marL="1541780" indent="0">
              <a:buNone/>
              <a:defRPr sz="800"/>
            </a:lvl7pPr>
            <a:lvl8pPr marL="1798955" indent="0">
              <a:buNone/>
              <a:defRPr sz="800"/>
            </a:lvl8pPr>
            <a:lvl9pPr marL="2056130" indent="0">
              <a:buNone/>
              <a:defRPr sz="8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custDataLst>
              <p:tags r:id="rId5"/>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页脚占位符 5"/>
          <p:cNvSpPr>
            <a:spLocks noGrp="1"/>
          </p:cNvSpPr>
          <p:nvPr>
            <p:ph type="ftr" sz="quarter" idx="11"/>
            <p:custDataLst>
              <p:tags r:id="rId6"/>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custDataLst>
              <p:tags r:id="rId7"/>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rotWithShape="0">
          <a:blip r:embed="rId7"/>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custDataLst>
              <p:tags r:id="rId3"/>
            </p:custDataLst>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custDataLst>
              <p:tags r:id="rId4"/>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5" name="页脚占位符 4"/>
          <p:cNvSpPr>
            <a:spLocks noGrp="1"/>
          </p:cNvSpPr>
          <p:nvPr>
            <p:ph type="ftr" sz="quarter" idx="11"/>
            <p:custDataLst>
              <p:tags r:id="rId5"/>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custDataLst>
              <p:tags r:id="rId6"/>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bg>
      <p:bgPr>
        <a:blipFill rotWithShape="0">
          <a:blip r:embed="rId7"/>
          <a:stretch>
            <a:fillRect/>
          </a:stretch>
        </a:blipFill>
        <a:effectLst/>
      </p:bgPr>
    </p:bg>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6709588" y="514441"/>
            <a:ext cx="2135981" cy="3886880"/>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custDataLst>
              <p:tags r:id="rId3"/>
            </p:custDataLst>
          </p:nvPr>
        </p:nvSpPr>
        <p:spPr>
          <a:xfrm>
            <a:off x="301645" y="514441"/>
            <a:ext cx="6284119" cy="3886880"/>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custDataLst>
              <p:tags r:id="rId4"/>
            </p:custDataLst>
          </p:nvPr>
        </p:nvSpPr>
        <p:spPr>
          <a:xfrm>
            <a:off x="301645" y="4515642"/>
            <a:ext cx="2289175"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5" name="页脚占位符 4"/>
          <p:cNvSpPr>
            <a:spLocks noGrp="1"/>
          </p:cNvSpPr>
          <p:nvPr>
            <p:ph type="ftr" sz="quarter" idx="11"/>
            <p:custDataLst>
              <p:tags r:id="rId5"/>
            </p:custDataLst>
          </p:nvPr>
        </p:nvSpPr>
        <p:spPr>
          <a:xfrm>
            <a:off x="3124200" y="4515642"/>
            <a:ext cx="2895600" cy="357250"/>
          </a:xfrm>
          <a:prstGeom prst="rect">
            <a:avLst/>
          </a:prstGeom>
          <a:noFill/>
          <a:ln w="9525">
            <a:noFill/>
          </a:ln>
        </p:spPr>
        <p:txBody>
          <a:bodyPr lIns="91353" tIns="45678" rIns="91353" bIns="45678"/>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custDataLst>
              <p:tags r:id="rId6"/>
            </p:custDataLst>
          </p:nvPr>
        </p:nvSpPr>
        <p:spPr>
          <a:xfrm>
            <a:off x="6553213" y="4515642"/>
            <a:ext cx="2289175" cy="357250"/>
          </a:xfrm>
          <a:prstGeom prst="rect">
            <a:avLst/>
          </a:prstGeom>
          <a:noFill/>
          <a:ln w="9525">
            <a:noFill/>
          </a:ln>
        </p:spPr>
        <p:txBody>
          <a:bodyPr lIns="91353" tIns="45678" rIns="91353" bIns="45678"/>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pPr fontAlgn="base">
              <a:spcBef>
                <a:spcPct val="0"/>
              </a:spcBef>
              <a:spcAft>
                <a:spcPct val="0"/>
              </a:spcAft>
              <a:defRPr/>
            </a:pPr>
            <a:endParaRPr lang="en-US" altLang="zh-CN">
              <a:solidFill>
                <a:srgbClr val="000000"/>
              </a:solidFill>
            </a:endParaRPr>
          </a:p>
        </p:txBody>
      </p:sp>
      <p:sp>
        <p:nvSpPr>
          <p:cNvPr id="4" name="页脚占位符 3"/>
          <p:cNvSpPr>
            <a:spLocks noGrp="1"/>
          </p:cNvSpPr>
          <p:nvPr>
            <p:ph type="ftr" sz="quarter" idx="11"/>
            <p:custDataLst>
              <p:tags r:id="rId4"/>
            </p:custDataLst>
          </p:nvPr>
        </p:nvSpPr>
        <p:spPr/>
        <p:txBody>
          <a:bodyPr/>
          <a:lstStyle/>
          <a:p>
            <a:pPr fontAlgn="base">
              <a:spcBef>
                <a:spcPct val="0"/>
              </a:spcBef>
              <a:spcAft>
                <a:spcPct val="0"/>
              </a:spcAft>
              <a:defRPr/>
            </a:pPr>
            <a:endParaRPr lang="en-US" altLang="zh-CN">
              <a:solidFill>
                <a:srgbClr val="000000"/>
              </a:solidFill>
            </a:endParaRPr>
          </a:p>
        </p:txBody>
      </p:sp>
      <p:sp>
        <p:nvSpPr>
          <p:cNvPr id="5" name="灯片编号占位符 4"/>
          <p:cNvSpPr>
            <a:spLocks noGrp="1"/>
          </p:cNvSpPr>
          <p:nvPr>
            <p:ph type="sldNum" sz="quarter" idx="12"/>
            <p:custDataLst>
              <p:tags r:id="rId5"/>
            </p:custDataLst>
          </p:nvPr>
        </p:nvSpPr>
        <p:spPr/>
        <p:txBody>
          <a:bodyPr/>
          <a:lstStyle/>
          <a:p>
            <a:pPr fontAlgn="base">
              <a:spcBef>
                <a:spcPct val="0"/>
              </a:spcBef>
              <a:spcAft>
                <a:spcPct val="0"/>
              </a:spcAft>
              <a:defRPr/>
            </a:pPr>
            <a:fld id="{1BE22998-D29E-4EF8-B9FA-F7F8AD933E93}" type="slidenum">
              <a:rPr lang="en-US" altLang="zh-CN">
                <a:solidFill>
                  <a:srgbClr val="000000"/>
                </a:solidFill>
              </a:rPr>
              <a:t/>
            </a:fld>
            <a:endParaRPr lang="en-US" altLang="zh-CN">
              <a:solidFill>
                <a:srgbClr val="000000"/>
              </a:solidFill>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pPr fontAlgn="base">
              <a:spcBef>
                <a:spcPct val="0"/>
              </a:spcBef>
              <a:spcAft>
                <a:spcPct val="0"/>
              </a:spcAft>
              <a:defRPr/>
            </a:pPr>
            <a:endParaRPr lang="en-US" altLang="zh-CN">
              <a:solidFill>
                <a:srgbClr val="000000"/>
              </a:solidFill>
            </a:endParaRPr>
          </a:p>
        </p:txBody>
      </p:sp>
      <p:sp>
        <p:nvSpPr>
          <p:cNvPr id="4" name="页脚占位符 3"/>
          <p:cNvSpPr>
            <a:spLocks noGrp="1"/>
          </p:cNvSpPr>
          <p:nvPr>
            <p:ph type="ftr" sz="quarter" idx="11"/>
            <p:custDataLst>
              <p:tags r:id="rId4"/>
            </p:custDataLst>
          </p:nvPr>
        </p:nvSpPr>
        <p:spPr/>
        <p:txBody>
          <a:bodyPr/>
          <a:lstStyle/>
          <a:p>
            <a:pPr fontAlgn="base">
              <a:spcBef>
                <a:spcPct val="0"/>
              </a:spcBef>
              <a:spcAft>
                <a:spcPct val="0"/>
              </a:spcAft>
              <a:defRPr/>
            </a:pPr>
            <a:endParaRPr lang="en-US" altLang="zh-CN">
              <a:solidFill>
                <a:srgbClr val="000000"/>
              </a:solidFill>
            </a:endParaRPr>
          </a:p>
        </p:txBody>
      </p:sp>
      <p:sp>
        <p:nvSpPr>
          <p:cNvPr id="5" name="灯片编号占位符 4"/>
          <p:cNvSpPr>
            <a:spLocks noGrp="1"/>
          </p:cNvSpPr>
          <p:nvPr>
            <p:ph type="sldNum" sz="quarter" idx="12"/>
            <p:custDataLst>
              <p:tags r:id="rId5"/>
            </p:custDataLst>
          </p:nvPr>
        </p:nvSpPr>
        <p:spPr/>
        <p:txBody>
          <a:bodyPr/>
          <a:lstStyle/>
          <a:p>
            <a:pPr fontAlgn="base">
              <a:spcBef>
                <a:spcPct val="0"/>
              </a:spcBef>
              <a:spcAft>
                <a:spcPct val="0"/>
              </a:spcAft>
              <a:defRPr/>
            </a:pPr>
            <a:fld id="{1BE22998-D29E-4EF8-B9FA-F7F8AD933E93}" type="slidenum">
              <a:rPr lang="en-US" altLang="zh-CN">
                <a:solidFill>
                  <a:srgbClr val="000000"/>
                </a:solidFill>
              </a:rPr>
              <a:t/>
            </a:fld>
            <a:endParaRPr lang="en-US" altLang="zh-CN">
              <a:solidFill>
                <a:srgbClr val="000000"/>
              </a:solidFill>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标题和内容">
    <p:bg>
      <p:bgPr>
        <a:blipFill>
          <a:blip r:embed="rId8"/>
          <a:stretch>
            <a:fillRect/>
          </a:stretch>
        </a:blipFill>
        <a:effectLst/>
      </p:bgPr>
    </p:bg>
    <p:spTree>
      <p:nvGrpSpPr>
        <p:cNvPr id="1" name=""/>
        <p:cNvGrpSpPr/>
        <p:nvPr>
          <p:custDataLst>
            <p:tags r:id="rId1"/>
          </p:custDataLst>
        </p:nvPr>
      </p:nvGrpSpPr>
      <p:grpSpPr>
        <a:xfrm>
          <a:off x="0" y="0"/>
          <a:ext cx="0" cy="0"/>
        </a:xfrm>
      </p:grpSpPr>
      <p:sp>
        <p:nvSpPr>
          <p:cNvPr id="7" name="矩形: 圆角 6"/>
          <p:cNvSpPr/>
          <p:nvPr userDrawn="1">
            <p:custDataLst>
              <p:tags r:id="rId2"/>
            </p:custDataLst>
          </p:nvPr>
        </p:nvSpPr>
        <p:spPr>
          <a:xfrm>
            <a:off x="3151937" y="661061"/>
            <a:ext cx="2840151" cy="34293"/>
          </a:xfrm>
          <a:prstGeom prst="roundRect">
            <a:avLst>
              <a:gd name="adj" fmla="val 50000"/>
            </a:avLst>
          </a:prstGeom>
          <a:solidFill>
            <a:srgbClr val="00A5B0"/>
          </a:solidFill>
          <a:ln>
            <a:noFill/>
          </a:ln>
        </p:spPr>
        <p:style>
          <a:lnRef idx="2">
            <a:schemeClr val="accent1">
              <a:shade val="50000"/>
            </a:schemeClr>
          </a:lnRef>
          <a:fillRef idx="1">
            <a:schemeClr val="accent1"/>
          </a:fillRef>
          <a:effectRef idx="0">
            <a:schemeClr val="accent1"/>
          </a:effectRef>
          <a:fontRef idx="minor">
            <a:schemeClr val="lt1"/>
          </a:fontRef>
        </p:style>
        <p:txBody>
          <a:bodyPr lIns="91359" tIns="45682" rIns="91359" bIns="45682"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lang="zh-CN" altLang="en-US" sz="2400">
              <a:cs typeface="+mn-ea"/>
              <a:sym typeface="+mn-lt"/>
            </a:endParaRPr>
          </a:p>
        </p:txBody>
      </p:sp>
      <p:grpSp>
        <p:nvGrpSpPr>
          <p:cNvPr id="8" name="组合 7"/>
          <p:cNvGrpSpPr/>
          <p:nvPr userDrawn="1">
            <p:custDataLst>
              <p:tags r:id="rId3"/>
            </p:custDataLst>
          </p:nvPr>
        </p:nvGrpSpPr>
        <p:grpSpPr>
          <a:xfrm>
            <a:off x="3698688" y="150024"/>
            <a:ext cx="1746624" cy="480131"/>
            <a:chOff x="2703768" y="4483246"/>
            <a:chExt cx="2328832" cy="640084"/>
          </a:xfrm>
        </p:grpSpPr>
        <p:sp>
          <p:nvSpPr>
            <p:cNvPr id="9" name="文本框 8"/>
            <p:cNvSpPr txBox="1"/>
            <p:nvPr>
              <p:custDataLst>
                <p:tags r:id="rId4"/>
              </p:custDataLst>
            </p:nvPr>
          </p:nvSpPr>
          <p:spPr>
            <a:xfrm>
              <a:off x="3277801" y="4483246"/>
              <a:ext cx="1754799" cy="640084"/>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dist">
                <a:lnSpc>
                  <a:spcPct val="120000"/>
                </a:lnSpc>
              </a:pPr>
              <a:r>
                <a:rPr lang="zh-CN" altLang="en-US" sz="2100" b="1">
                  <a:solidFill>
                    <a:srgbClr val="FCBD5E"/>
                  </a:solidFill>
                  <a:effectLst>
                    <a:innerShdw blurRad="63500" dist="50800">
                      <a:prstClr val="black">
                        <a:alpha val="50000"/>
                      </a:prstClr>
                    </a:innerShdw>
                  </a:effectLst>
                  <a:cs typeface="+mn-ea"/>
                  <a:sym typeface="+mn-lt"/>
                </a:rPr>
                <a:t>随堂演练</a:t>
              </a:r>
              <a:endParaRPr lang="zh-CN" altLang="en-US" sz="2100" b="1">
                <a:solidFill>
                  <a:srgbClr val="FCBD5E"/>
                </a:solidFill>
                <a:effectLst>
                  <a:innerShdw blurRad="63500" dist="50800">
                    <a:prstClr val="black">
                      <a:alpha val="50000"/>
                    </a:prstClr>
                  </a:innerShdw>
                </a:effectLst>
                <a:cs typeface="+mn-ea"/>
                <a:sym typeface="+mn-lt"/>
              </a:endParaRPr>
            </a:p>
          </p:txBody>
        </p:sp>
        <p:pic>
          <p:nvPicPr>
            <p:cNvPr id="10" name="图片 9"/>
            <p:cNvPicPr>
              <a:picLocks noChangeAspect="1"/>
            </p:cNvPicPr>
            <p:nvPr>
              <p:custDataLst>
                <p:tags r:id="rId6"/>
              </p:custDataLst>
            </p:nvPr>
          </p:nvPicPr>
          <p:blipFill>
            <a:blip r:embed="rId5"/>
            <a:stretch>
              <a:fillRect/>
            </a:stretch>
          </p:blipFill>
          <p:spPr>
            <a:xfrm>
              <a:off x="2703768" y="4502311"/>
              <a:ext cx="483549" cy="485094"/>
            </a:xfrm>
            <a:prstGeom prst="rect">
              <a:avLst/>
            </a:prstGeom>
          </p:spPr>
        </p:pic>
        <p:cxnSp>
          <p:nvCxnSpPr>
            <p:cNvPr id="11" name="直接连接符 10"/>
            <p:cNvCxnSpPr/>
            <p:nvPr>
              <p:custDataLst>
                <p:tags r:id="rId7"/>
              </p:custDataLst>
            </p:nvPr>
          </p:nvCxnSpPr>
          <p:spPr>
            <a:xfrm flipH="1">
              <a:off x="3299310" y="4571237"/>
              <a:ext cx="0" cy="435231"/>
            </a:xfrm>
            <a:prstGeom prst="line">
              <a:avLst/>
            </a:prstGeom>
            <a:ln w="28575">
              <a:solidFill>
                <a:srgbClr val="FCBD5E"/>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slow" advClick="0">
    <p:dissolve/>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457200" y="206005"/>
            <a:ext cx="8229600" cy="4389186"/>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 name="日期占位符 2"/>
          <p:cNvSpPr>
            <a:spLocks noGrp="1"/>
          </p:cNvSpPr>
          <p:nvPr>
            <p:ph type="dt" sz="half" idx="10"/>
            <p:custDataLst>
              <p:tags r:id="rId3"/>
            </p:custDataLst>
          </p:nvPr>
        </p:nvSpPr>
        <p:spPr/>
        <p:txBody>
          <a:bodyPr/>
          <a:lstStyle/>
          <a:p>
            <a:pPr fontAlgn="base"/>
            <a:endParaRPr lang="zh-CN" altLang="en-US" noProof="1">
              <a:solidFill>
                <a:prstClr val="black">
                  <a:tint val="75000"/>
                </a:prstClr>
              </a:solidFill>
              <a:latin typeface="Arial" pitchFamily="34" charset="0"/>
            </a:endParaRPr>
          </a:p>
        </p:txBody>
      </p:sp>
      <p:sp>
        <p:nvSpPr>
          <p:cNvPr id="4" name="页脚占位符 3"/>
          <p:cNvSpPr>
            <a:spLocks noGrp="1"/>
          </p:cNvSpPr>
          <p:nvPr>
            <p:ph type="ftr" sz="quarter" idx="11"/>
            <p:custDataLst>
              <p:tags r:id="rId4"/>
            </p:custDataLst>
          </p:nvPr>
        </p:nvSpPr>
        <p:spPr/>
        <p:txBody>
          <a:bodyPr/>
          <a:lstStyle/>
          <a:p>
            <a:pPr fontAlgn="base"/>
            <a:endParaRPr lang="zh-CN" altLang="en-US" noProof="1">
              <a:solidFill>
                <a:prstClr val="black">
                  <a:tint val="75000"/>
                </a:prstClr>
              </a:solidFill>
              <a:latin typeface="Arial" pitchFamily="34" charset="0"/>
            </a:endParaRPr>
          </a:p>
        </p:txBody>
      </p:sp>
      <p:sp>
        <p:nvSpPr>
          <p:cNvPr id="5" name="灯片编号占位符 4"/>
          <p:cNvSpPr>
            <a:spLocks noGrp="1"/>
          </p:cNvSpPr>
          <p:nvPr>
            <p:ph type="sldNum" sz="quarter" idx="12"/>
            <p:custDataLst>
              <p:tags r:id="rId5"/>
            </p:custDataLst>
          </p:nvPr>
        </p:nvSpPr>
        <p:spPr/>
        <p:txBody>
          <a:bodyPr/>
          <a:lstStyle/>
          <a:p>
            <a:pPr fontAlgn="base"/>
            <a:fld id="{9A0DB2DC-4C9A-4742-B13C-FB6460FD3503}" type="slidenum">
              <a:rPr lang="zh-CN" altLang="en-US" noProof="1">
                <a:solidFill>
                  <a:prstClr val="black">
                    <a:tint val="75000"/>
                  </a:prstClr>
                </a:solidFill>
                <a:latin typeface="Arial" pitchFamily="34" charset="0"/>
              </a:rPr>
              <a:t/>
            </a:fld>
            <a:endParaRPr lang="zh-CN" altLang="en-US" noProof="1">
              <a:solidFill>
                <a:prstClr val="black">
                  <a:tint val="75000"/>
                </a:prstClr>
              </a:solidFill>
              <a:latin typeface="Arial"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8200" y="274138"/>
            <a:ext cx="10515600" cy="995235"/>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defTabSz="1096645">
              <a:spcBef>
                <a:spcPct val="0"/>
              </a:spcBef>
              <a:spcAft>
                <a:spcPct val="0"/>
              </a:spcAft>
              <a:defRPr/>
            </a:lvl1pPr>
          </a:lstStyle>
          <a:p>
            <a:pPr>
              <a:defRPr/>
            </a:pPr>
            <a:endParaRPr lang="zh-CN" altLang="en-US" sz="1600" noProof="1">
              <a:solidFill>
                <a:schemeClr val="bg1">
                  <a:lumMod val="85000"/>
                </a:schemeClr>
              </a:solidFill>
            </a:endParaRPr>
          </a:p>
        </p:txBody>
      </p:sp>
      <p:sp>
        <p:nvSpPr>
          <p:cNvPr id="4" name="页脚占位符 3"/>
          <p:cNvSpPr>
            <a:spLocks noGrp="1"/>
          </p:cNvSpPr>
          <p:nvPr>
            <p:ph type="ftr" sz="quarter" idx="11"/>
            <p:custDataLst>
              <p:tags r:id="rId4"/>
            </p:custDataLst>
          </p:nvPr>
        </p:nvSpPr>
        <p:spPr/>
        <p:txBody>
          <a:bodyPr/>
          <a:lstStyle>
            <a:lvl1pPr defTabSz="1096645">
              <a:spcBef>
                <a:spcPct val="0"/>
              </a:spcBef>
              <a:spcAft>
                <a:spcPct val="0"/>
              </a:spcAft>
              <a:defRPr/>
            </a:lvl1pPr>
          </a:lstStyle>
          <a:p>
            <a:pPr>
              <a:defRPr/>
            </a:pPr>
            <a:endParaRPr lang="zh-CN" altLang="en-US" sz="1600" noProof="1">
              <a:solidFill>
                <a:schemeClr val="bg1">
                  <a:lumMod val="85000"/>
                </a:schemeClr>
              </a:solidFill>
            </a:endParaRPr>
          </a:p>
        </p:txBody>
      </p:sp>
      <p:sp>
        <p:nvSpPr>
          <p:cNvPr id="5" name="灯片编号占位符 4"/>
          <p:cNvSpPr>
            <a:spLocks noGrp="1"/>
          </p:cNvSpPr>
          <p:nvPr>
            <p:ph type="sldNum" sz="quarter" idx="12"/>
            <p:custDataLst>
              <p:tags r:id="rId5"/>
            </p:custDataLst>
          </p:nvPr>
        </p:nvSpPr>
        <p:spPr>
          <a:xfrm>
            <a:off x="8610601" y="4772356"/>
            <a:ext cx="2743200" cy="274136"/>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1"/>
            <a:ext cx="9142200" cy="685885"/>
          </a:xfrm>
          <a:prstGeom prst="rect">
            <a:avLst/>
          </a:prstGeom>
          <a:solidFill>
            <a:srgbClr val="94B1E5"/>
          </a:solidFill>
          <a:ln>
            <a:noFill/>
          </a:ln>
        </p:spPr>
        <p:style>
          <a:lnRef idx="2">
            <a:schemeClr val="accent1">
              <a:shade val="50000"/>
            </a:schemeClr>
          </a:lnRef>
          <a:fillRef idx="1">
            <a:schemeClr val="accent1"/>
          </a:fillRef>
          <a:effectRef idx="0">
            <a:schemeClr val="accent1"/>
          </a:effectRef>
          <a:fontRef idx="minor">
            <a:schemeClr val="lt1"/>
          </a:fontRef>
        </p:style>
        <p:txBody>
          <a:bodyPr lIns="91359" tIns="45682" rIns="91359" bIns="45682"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chemeClr val="lt1"/>
              </a:solidFill>
            </a:endParaRPr>
          </a:p>
        </p:txBody>
      </p:sp>
      <p:pic>
        <p:nvPicPr>
          <p:cNvPr id="11" name="图片 10" descr="343730383336343b343730393036333bcae9bcae"/>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a:off x="214881" y="33347"/>
            <a:ext cx="652702" cy="655401"/>
          </a:xfrm>
          <a:prstGeom prst="rect">
            <a:avLst/>
          </a:prstGeom>
        </p:spPr>
      </p:pic>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custDataLst>
              <p:tags r:id="rId3"/>
            </p:custDataLst>
          </p:nvPr>
        </p:nvSpPr>
        <p:spPr>
          <a:xfrm>
            <a:off x="628650" y="1369390"/>
            <a:ext cx="3886200" cy="3263906"/>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联机映像占位符 3"/>
          <p:cNvSpPr>
            <a:spLocks noGrp="1"/>
          </p:cNvSpPr>
          <p:nvPr>
            <p:ph type="clipArt" sz="half" idx="2"/>
            <p:custDataLst>
              <p:tags r:id="rId4"/>
            </p:custDataLst>
          </p:nvPr>
        </p:nvSpPr>
        <p:spPr>
          <a:xfrm>
            <a:off x="4629151" y="1369390"/>
            <a:ext cx="3886200" cy="3263906"/>
          </a:xfrm>
        </p:spPr>
        <p:txBody>
          <a:bodyPr/>
          <a:lstStyle/>
          <a:p>
            <a:endParaRPr lang="zh-CN" altLang="en-US"/>
          </a:p>
        </p:txBody>
      </p:sp>
      <p:sp>
        <p:nvSpPr>
          <p:cNvPr id="5" name="日期占位符 4"/>
          <p:cNvSpPr>
            <a:spLocks noGrp="1"/>
          </p:cNvSpPr>
          <p:nvPr>
            <p:ph type="dt" sz="half" idx="10"/>
            <p:custDataLst>
              <p:tags r:id="rId5"/>
            </p:custDataLst>
          </p:nvPr>
        </p:nvSpPr>
        <p:spPr/>
        <p:txBody>
          <a:bodyPr/>
          <a:lstStyle/>
          <a:p>
            <a:pPr lvl="0"/>
            <a:endParaRPr lang="zh-CN" altLang="en-US">
              <a:latin typeface="Arial" pitchFamily="34" charset="0"/>
              <a:ea typeface="宋体" panose="02010600030101010101" pitchFamily="2" charset="-122"/>
            </a:endParaRPr>
          </a:p>
        </p:txBody>
      </p:sp>
      <p:sp>
        <p:nvSpPr>
          <p:cNvPr id="6" name="页脚占位符 5"/>
          <p:cNvSpPr>
            <a:spLocks noGrp="1"/>
          </p:cNvSpPr>
          <p:nvPr>
            <p:ph type="ftr" sz="quarter" idx="11"/>
            <p:custDataLst>
              <p:tags r:id="rId6"/>
            </p:custDataLst>
          </p:nvPr>
        </p:nvSpPr>
        <p:spPr/>
        <p:txBody>
          <a:bodyPr/>
          <a:lstStyle/>
          <a:p>
            <a:pPr lvl="0"/>
            <a:endParaRPr lang="zh-CN" altLang="en-US">
              <a:ea typeface="宋体" panose="02010600030101010101" pitchFamily="2" charset="-122"/>
            </a:endParaRPr>
          </a:p>
        </p:txBody>
      </p:sp>
      <p:sp>
        <p:nvSpPr>
          <p:cNvPr id="7" name="灯片编号占位符 6"/>
          <p:cNvSpPr>
            <a:spLocks noGrp="1"/>
          </p:cNvSpPr>
          <p:nvPr>
            <p:ph type="sldNum" sz="quarter" idx="12"/>
            <p:custDataLst>
              <p:tags r:id="rId7"/>
            </p:custDataLst>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randomBar dir="vert"/>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Media" preserve="1">
  <p:cSld name="标题，文本与媒体剪辑">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custDataLst>
              <p:tags r:id="rId3"/>
            </p:custDataLst>
          </p:nvPr>
        </p:nvSpPr>
        <p:spPr>
          <a:xfrm>
            <a:off x="628650" y="1369390"/>
            <a:ext cx="3886200" cy="3263906"/>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媒体占位符 3"/>
          <p:cNvSpPr>
            <a:spLocks noGrp="1"/>
          </p:cNvSpPr>
          <p:nvPr>
            <p:ph type="media" sz="half" idx="2"/>
            <p:custDataLst>
              <p:tags r:id="rId4"/>
            </p:custDataLst>
          </p:nvPr>
        </p:nvSpPr>
        <p:spPr>
          <a:xfrm>
            <a:off x="4629151" y="1369390"/>
            <a:ext cx="3886200" cy="3263906"/>
          </a:xfrm>
        </p:spPr>
        <p:txBody>
          <a:bodyPr/>
          <a:lstStyle/>
          <a:p>
            <a:endParaRPr lang="zh-CN" altLang="en-US"/>
          </a:p>
        </p:txBody>
      </p:sp>
      <p:sp>
        <p:nvSpPr>
          <p:cNvPr id="5" name="日期占位符 4"/>
          <p:cNvSpPr>
            <a:spLocks noGrp="1"/>
          </p:cNvSpPr>
          <p:nvPr>
            <p:ph type="dt" sz="half" idx="10"/>
            <p:custDataLst>
              <p:tags r:id="rId5"/>
            </p:custDataLst>
          </p:nvPr>
        </p:nvSpPr>
        <p:spPr/>
        <p:txBody>
          <a:bodyPr/>
          <a:lstStyle/>
          <a:p>
            <a:pPr lvl="0"/>
            <a:fld id="{BB962C8B-B14F-4D97-AF65-F5344CB8AC3E}" type="datetime1">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
        <p:nvSpPr>
          <p:cNvPr id="6" name="页脚占位符 5"/>
          <p:cNvSpPr>
            <a:spLocks noGrp="1"/>
          </p:cNvSpPr>
          <p:nvPr>
            <p:ph type="ftr" sz="quarter" idx="11"/>
            <p:custDataLst>
              <p:tags r:id="rId6"/>
            </p:custDataLst>
          </p:nvPr>
        </p:nvSpPr>
        <p:spPr/>
        <p:txBody>
          <a:bodyPr/>
          <a:lstStyle/>
          <a:p>
            <a:pPr lvl="0"/>
            <a:endParaRPr lang="zh-CN" altLang="en-US">
              <a:ea typeface="宋体" panose="02010600030101010101" pitchFamily="2" charset="-122"/>
            </a:endParaRPr>
          </a:p>
        </p:txBody>
      </p:sp>
      <p:sp>
        <p:nvSpPr>
          <p:cNvPr id="7" name="灯片编号占位符 6"/>
          <p:cNvSpPr>
            <a:spLocks noGrp="1"/>
          </p:cNvSpPr>
          <p:nvPr>
            <p:ph type="sldNum" sz="quarter" idx="12"/>
            <p:custDataLst>
              <p:tags r:id="rId7"/>
            </p:custDataLst>
          </p:nvPr>
        </p:nvSpPr>
        <p:spPr/>
        <p:txBody>
          <a:bodyPr/>
          <a:lstStyle/>
          <a:p>
            <a:pPr lvl="0"/>
            <a:fld id="{9A0DB2DC-4C9A-4742-B13C-FB6460FD3503}" type="slidenum">
              <a:rPr lang="zh-CN" altLang="en-US">
                <a:ea typeface="宋体" panose="02010600030101010101" pitchFamily="2" charset="-122"/>
              </a:rPr>
              <a:t/>
            </a:fld>
            <a:endParaRPr lang="zh-CN" altLang="en-US">
              <a:latin typeface="Arial" pitchFamily="34" charset="0"/>
              <a:ea typeface="宋体" panose="02010600030101010101" pitchFamily="2" charset="-122"/>
            </a:endParaRPr>
          </a:p>
        </p:txBody>
      </p:sp>
    </p:spTree>
  </p:cSld>
  <p:clrMapOvr>
    <a:masterClrMapping/>
  </p:clrMapOvr>
  <p:transition>
    <p:randomBar dir="vert"/>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仅标题">
    <p:spTree>
      <p:nvGrpSpPr>
        <p:cNvPr id="1" name=""/>
        <p:cNvGrpSpPr/>
        <p:nvPr>
          <p:custDataLst>
            <p:tags r:id="rId1"/>
          </p:custDataLst>
        </p:nvPr>
      </p:nvGrpSpPr>
      <p:grpSpPr>
        <a:xfrm>
          <a:off x="0" y="0"/>
          <a:ext cx="0" cy="0"/>
        </a:xfrm>
      </p:grpSpPr>
      <p:grpSp>
        <p:nvGrpSpPr>
          <p:cNvPr id="10" name="组合 9"/>
          <p:cNvGrpSpPr/>
          <p:nvPr userDrawn="1">
            <p:custDataLst>
              <p:tags r:id="rId2"/>
            </p:custDataLst>
          </p:nvPr>
        </p:nvGrpSpPr>
        <p:grpSpPr>
          <a:xfrm>
            <a:off x="341430" y="238586"/>
            <a:ext cx="1596700" cy="407807"/>
            <a:chOff x="455241" y="395517"/>
            <a:chExt cx="1676402" cy="466211"/>
          </a:xfrm>
        </p:grpSpPr>
        <p:sp>
          <p:nvSpPr>
            <p:cNvPr id="6" name="矩形 5"/>
            <p:cNvSpPr/>
            <p:nvPr userDrawn="1">
              <p:custDataLst>
                <p:tags r:id="rId3"/>
              </p:custDataLst>
            </p:nvPr>
          </p:nvSpPr>
          <p:spPr>
            <a:xfrm>
              <a:off x="455241" y="395517"/>
              <a:ext cx="1348665" cy="4662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1300"/>
            </a:p>
          </p:txBody>
        </p:sp>
        <p:sp>
          <p:nvSpPr>
            <p:cNvPr id="7" name="直角三角形 6"/>
            <p:cNvSpPr/>
            <p:nvPr userDrawn="1">
              <p:custDataLst>
                <p:tags r:id="rId4"/>
              </p:custDataLst>
            </p:nvPr>
          </p:nvSpPr>
          <p:spPr>
            <a:xfrm>
              <a:off x="1803907" y="395517"/>
              <a:ext cx="327736" cy="466211"/>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1300"/>
            </a:p>
          </p:txBody>
        </p:sp>
      </p:grpSp>
      <p:cxnSp>
        <p:nvCxnSpPr>
          <p:cNvPr id="9" name="直接连接符 8"/>
          <p:cNvCxnSpPr/>
          <p:nvPr userDrawn="1">
            <p:custDataLst>
              <p:tags r:id="rId5"/>
            </p:custDataLst>
          </p:nvPr>
        </p:nvCxnSpPr>
        <p:spPr>
          <a:xfrm>
            <a:off x="341449" y="4835992"/>
            <a:ext cx="8448737"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userDrawn="1">
            <p:custDataLst>
              <p:tags r:id="rId6"/>
            </p:custDataLst>
          </p:nvPr>
        </p:nvCxnSpPr>
        <p:spPr>
          <a:xfrm>
            <a:off x="2021641" y="628770"/>
            <a:ext cx="6738731" cy="0"/>
          </a:xfrm>
          <a:prstGeom prst="line">
            <a:avLst/>
          </a:prstGeom>
          <a:ln cap="rnd">
            <a:solidFill>
              <a:schemeClr val="tx1">
                <a:lumMod val="85000"/>
                <a:lumOff val="15000"/>
              </a:schemeClr>
            </a:solidFill>
            <a:round/>
            <a:headEnd type="none" w="med" len="med"/>
            <a:tailEnd type="none" w="med" len="med"/>
          </a:ln>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2_标题和内容">
    <p:spTree>
      <p:nvGrpSpPr>
        <p:cNvPr id="1" name=""/>
        <p:cNvGrpSpPr/>
        <p:nvPr>
          <p:custDataLst>
            <p:tags r:id="rId1"/>
          </p:custDataLst>
        </p:nvPr>
      </p:nvGrpSpPr>
      <p:grpSpPr>
        <a:xfrm>
          <a:off x="0" y="0"/>
          <a:ext cx="0" cy="0"/>
        </a:xfrm>
      </p:grpSpPr>
      <p:sp>
        <p:nvSpPr>
          <p:cNvPr id="4" name="Date Placeholder 3"/>
          <p:cNvSpPr>
            <a:spLocks noGrp="1"/>
          </p:cNvSpPr>
          <p:nvPr>
            <p:ph type="dt" sz="half" idx="10"/>
            <p:custDataLst>
              <p:tags r:id="rId2"/>
            </p:custDataLst>
          </p:nvPr>
        </p:nvSpPr>
        <p:spPr>
          <a:xfrm>
            <a:off x="628650" y="4767853"/>
            <a:ext cx="2057400" cy="273878"/>
          </a:xfrm>
          <a:prstGeom prst="rect">
            <a:avLst/>
          </a:prstGeom>
        </p:spPr>
        <p:txBody>
          <a:bodyPr rtlCol="0" anchor="ctr" anchorCtr="0"/>
          <a:lstStyle>
            <a:defPPr>
              <a:defRPr lang="en-US"/>
            </a:defPPr>
            <a:lvl1pPr marL="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1pPr>
            <a:lvl2pPr marL="34290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2pPr>
            <a:lvl3pPr marL="685165"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3pPr>
            <a:lvl4pPr marL="1028065"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4pPr>
            <a:lvl5pPr marL="137033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5pPr>
            <a:lvl6pPr marL="1713230" algn="l" defTabSz="913130" rtl="0" eaLnBrk="1" latinLnBrk="0" hangingPunct="1">
              <a:defRPr lang="zh-CN" altLang="en-US" sz="1300" kern="1200">
                <a:solidFill>
                  <a:schemeClr val="tx1"/>
                </a:solidFill>
                <a:latin typeface="+mn-lt"/>
                <a:ea typeface="+mn-ea"/>
                <a:cs typeface="+mn-cs"/>
              </a:defRPr>
            </a:lvl6pPr>
            <a:lvl7pPr marL="2055495" algn="l" defTabSz="913130" rtl="0" eaLnBrk="1" latinLnBrk="0" hangingPunct="1">
              <a:defRPr lang="zh-CN" altLang="en-US" sz="1300" kern="1200">
                <a:solidFill>
                  <a:schemeClr val="tx1"/>
                </a:solidFill>
                <a:latin typeface="+mn-lt"/>
                <a:ea typeface="+mn-ea"/>
                <a:cs typeface="+mn-cs"/>
              </a:defRPr>
            </a:lvl7pPr>
            <a:lvl8pPr marL="2398395" algn="l" defTabSz="913130" rtl="0" eaLnBrk="1" latinLnBrk="0" hangingPunct="1">
              <a:defRPr lang="zh-CN" altLang="en-US" sz="1300" kern="1200">
                <a:solidFill>
                  <a:schemeClr val="tx1"/>
                </a:solidFill>
                <a:latin typeface="+mn-lt"/>
                <a:ea typeface="+mn-ea"/>
                <a:cs typeface="+mn-cs"/>
              </a:defRPr>
            </a:lvl8pPr>
            <a:lvl9pPr marL="2740660" algn="l" defTabSz="913130" rtl="0" eaLnBrk="1" latinLnBrk="0" hangingPunct="1">
              <a:defRPr lang="zh-CN" altLang="en-US" sz="1300" kern="1200">
                <a:solidFill>
                  <a:schemeClr val="tx1"/>
                </a:solidFill>
                <a:latin typeface="+mn-lt"/>
                <a:ea typeface="+mn-ea"/>
                <a:cs typeface="+mn-cs"/>
              </a:defRPr>
            </a:lvl9pPr>
          </a:lstStyle>
          <a:p>
            <a:pPr lvl="0"/>
            <a:endParaRPr lang="zh-CN" altLang="en-US" sz="1200">
              <a:solidFill>
                <a:srgbClr val="898989"/>
              </a:solidFill>
            </a:endParaRPr>
          </a:p>
        </p:txBody>
      </p:sp>
      <p:sp>
        <p:nvSpPr>
          <p:cNvPr id="2" name="Footer Placeholder 4"/>
          <p:cNvSpPr>
            <a:spLocks noGrp="1"/>
          </p:cNvSpPr>
          <p:nvPr>
            <p:ph type="ftr" sz="quarter" idx="11"/>
            <p:custDataLst>
              <p:tags r:id="rId3"/>
            </p:custDataLst>
          </p:nvPr>
        </p:nvSpPr>
        <p:spPr>
          <a:xfrm>
            <a:off x="3028950" y="4767853"/>
            <a:ext cx="3086100" cy="273878"/>
          </a:xfrm>
          <a:prstGeom prst="rect">
            <a:avLst/>
          </a:prstGeom>
        </p:spPr>
        <p:txBody>
          <a:bodyPr rtlCol="0" anchor="ctr" anchorCtr="0"/>
          <a:lstStyle>
            <a:defPPr>
              <a:defRPr lang="en-US"/>
            </a:defPPr>
            <a:lvl1pPr marL="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1pPr>
            <a:lvl2pPr marL="34290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2pPr>
            <a:lvl3pPr marL="685165"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3pPr>
            <a:lvl4pPr marL="1028065"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4pPr>
            <a:lvl5pPr marL="137033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5pPr>
            <a:lvl6pPr marL="1713230" algn="l" defTabSz="913130" rtl="0" eaLnBrk="1" latinLnBrk="0" hangingPunct="1">
              <a:defRPr lang="zh-CN" altLang="en-US" sz="1300" kern="1200">
                <a:solidFill>
                  <a:schemeClr val="tx1"/>
                </a:solidFill>
                <a:latin typeface="+mn-lt"/>
                <a:ea typeface="+mn-ea"/>
                <a:cs typeface="+mn-cs"/>
              </a:defRPr>
            </a:lvl6pPr>
            <a:lvl7pPr marL="2055495" algn="l" defTabSz="913130" rtl="0" eaLnBrk="1" latinLnBrk="0" hangingPunct="1">
              <a:defRPr lang="zh-CN" altLang="en-US" sz="1300" kern="1200">
                <a:solidFill>
                  <a:schemeClr val="tx1"/>
                </a:solidFill>
                <a:latin typeface="+mn-lt"/>
                <a:ea typeface="+mn-ea"/>
                <a:cs typeface="+mn-cs"/>
              </a:defRPr>
            </a:lvl7pPr>
            <a:lvl8pPr marL="2398395" algn="l" defTabSz="913130" rtl="0" eaLnBrk="1" latinLnBrk="0" hangingPunct="1">
              <a:defRPr lang="zh-CN" altLang="en-US" sz="1300" kern="1200">
                <a:solidFill>
                  <a:schemeClr val="tx1"/>
                </a:solidFill>
                <a:latin typeface="+mn-lt"/>
                <a:ea typeface="+mn-ea"/>
                <a:cs typeface="+mn-cs"/>
              </a:defRPr>
            </a:lvl8pPr>
            <a:lvl9pPr marL="2740660" algn="l" defTabSz="913130" rtl="0" eaLnBrk="1" latinLnBrk="0" hangingPunct="1">
              <a:defRPr lang="zh-CN" altLang="en-US" sz="1300" kern="1200">
                <a:solidFill>
                  <a:schemeClr val="tx1"/>
                </a:solidFill>
                <a:latin typeface="+mn-lt"/>
                <a:ea typeface="+mn-ea"/>
                <a:cs typeface="+mn-cs"/>
              </a:defRPr>
            </a:lvl9pPr>
          </a:lstStyle>
          <a:p>
            <a:pPr lvl="0" algn="ctr"/>
            <a:endParaRPr lang="zh-CN" altLang="en-US" sz="1200">
              <a:solidFill>
                <a:srgbClr val="898989"/>
              </a:solidFill>
            </a:endParaRPr>
          </a:p>
        </p:txBody>
      </p:sp>
      <p:sp>
        <p:nvSpPr>
          <p:cNvPr id="3" name="Slide Number Placeholder 5"/>
          <p:cNvSpPr>
            <a:spLocks noGrp="1"/>
          </p:cNvSpPr>
          <p:nvPr>
            <p:ph type="sldNum" sz="quarter" idx="12"/>
            <p:custDataLst>
              <p:tags r:id="rId4"/>
            </p:custDataLst>
          </p:nvPr>
        </p:nvSpPr>
        <p:spPr>
          <a:xfrm>
            <a:off x="6457951" y="4767853"/>
            <a:ext cx="2057400" cy="273878"/>
          </a:xfrm>
          <a:prstGeom prst="rect">
            <a:avLst/>
          </a:prstGeom>
        </p:spPr>
        <p:txBody>
          <a:bodyPr numCol="1" anchor="ctr" anchorCtr="0" compatLnSpc="1"/>
          <a:lstStyle>
            <a:defPPr>
              <a:defRPr lang="en-US"/>
            </a:defPPr>
            <a:lvl1pPr marL="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1pPr>
            <a:lvl2pPr marL="34290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2pPr>
            <a:lvl3pPr marL="685165"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3pPr>
            <a:lvl4pPr marL="1028065"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4pPr>
            <a:lvl5pPr marL="1370330" indent="0" algn="l" defTabSz="913130" rtl="0" eaLnBrk="1" fontAlgn="base" latinLnBrk="0" hangingPunct="1">
              <a:lnSpc>
                <a:spcPct val="100000"/>
              </a:lnSpc>
              <a:spcBef>
                <a:spcPct val="0"/>
              </a:spcBef>
              <a:spcAft>
                <a:spcPct val="0"/>
              </a:spcAft>
              <a:buClrTx/>
              <a:buSzTx/>
              <a:buFontTx/>
              <a:buNone/>
              <a:defRPr kumimoji="0" lang="zh-CN" altLang="en-US" sz="1300" b="0" i="0" u="none" kern="1200" baseline="0">
                <a:solidFill>
                  <a:schemeClr val="tx1"/>
                </a:solidFill>
                <a:latin typeface="+mn-lt"/>
                <a:ea typeface="+mn-ea"/>
                <a:cs typeface="+mn-cs"/>
              </a:defRPr>
            </a:lvl5pPr>
            <a:lvl6pPr marL="1713230" algn="l" defTabSz="913130" rtl="0" eaLnBrk="1" latinLnBrk="0" hangingPunct="1">
              <a:defRPr lang="zh-CN" altLang="en-US" sz="1300" kern="1200">
                <a:solidFill>
                  <a:schemeClr val="tx1"/>
                </a:solidFill>
                <a:latin typeface="+mn-lt"/>
                <a:ea typeface="+mn-ea"/>
                <a:cs typeface="+mn-cs"/>
              </a:defRPr>
            </a:lvl6pPr>
            <a:lvl7pPr marL="2055495" algn="l" defTabSz="913130" rtl="0" eaLnBrk="1" latinLnBrk="0" hangingPunct="1">
              <a:defRPr lang="zh-CN" altLang="en-US" sz="1300" kern="1200">
                <a:solidFill>
                  <a:schemeClr val="tx1"/>
                </a:solidFill>
                <a:latin typeface="+mn-lt"/>
                <a:ea typeface="+mn-ea"/>
                <a:cs typeface="+mn-cs"/>
              </a:defRPr>
            </a:lvl7pPr>
            <a:lvl8pPr marL="2398395" algn="l" defTabSz="913130" rtl="0" eaLnBrk="1" latinLnBrk="0" hangingPunct="1">
              <a:defRPr lang="zh-CN" altLang="en-US" sz="1300" kern="1200">
                <a:solidFill>
                  <a:schemeClr val="tx1"/>
                </a:solidFill>
                <a:latin typeface="+mn-lt"/>
                <a:ea typeface="+mn-ea"/>
                <a:cs typeface="+mn-cs"/>
              </a:defRPr>
            </a:lvl8pPr>
            <a:lvl9pPr marL="2740660" algn="l" defTabSz="913130" rtl="0" eaLnBrk="1" latinLnBrk="0" hangingPunct="1">
              <a:defRPr lang="zh-CN" altLang="en-US" sz="1300" kern="1200">
                <a:solidFill>
                  <a:schemeClr val="tx1"/>
                </a:solidFill>
                <a:latin typeface="+mn-lt"/>
                <a:ea typeface="+mn-ea"/>
                <a:cs typeface="+mn-cs"/>
              </a:defRPr>
            </a:lvl9pPr>
          </a:lstStyle>
          <a:p>
            <a:pPr lvl="0" algn="r" eaLnBrk="1" hangingPunct="1">
              <a:buFont typeface="Arial"/>
            </a:pPr>
            <a:fld id="{FA0D8018-2C3D-49ED-988A-E62E90269964}" type="slidenum">
              <a:rPr lang="en-US" altLang="en-US" sz="1200">
                <a:solidFill>
                  <a:srgbClr val="898989"/>
                </a:solidFill>
              </a:rPr>
              <a:t/>
            </a:fld>
            <a:endParaRPr lang="en-US" altLang="en-US" sz="1200">
              <a:solidFill>
                <a:srgbClr val="898989"/>
              </a:solidFill>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no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导航">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1"/>
            <a:ext cx="9142200" cy="685885"/>
          </a:xfrm>
          <a:prstGeom prst="rect">
            <a:avLst/>
          </a:prstGeom>
          <a:solidFill>
            <a:srgbClr val="94B1E5"/>
          </a:solidFill>
          <a:ln>
            <a:noFill/>
          </a:ln>
        </p:spPr>
        <p:style>
          <a:lnRef idx="2">
            <a:schemeClr val="accent1">
              <a:shade val="50000"/>
            </a:schemeClr>
          </a:lnRef>
          <a:fillRef idx="1">
            <a:schemeClr val="accent1"/>
          </a:fillRef>
          <a:effectRef idx="0">
            <a:schemeClr val="accent1"/>
          </a:effectRef>
          <a:fontRef idx="minor">
            <a:schemeClr val="lt1"/>
          </a:fontRef>
        </p:style>
        <p:txBody>
          <a:bodyPr lIns="91359" tIns="45682" rIns="91359" bIns="45682"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1300">
              <a:solidFill>
                <a:schemeClr val="lt1"/>
              </a:solidFill>
            </a:endParaRPr>
          </a:p>
        </p:txBody>
      </p:sp>
      <p:sp>
        <p:nvSpPr>
          <p:cNvPr id="4" name="文本框 3"/>
          <p:cNvSpPr txBox="1"/>
          <p:nvPr userDrawn="1">
            <p:custDataLst>
              <p:tags r:id="rId3"/>
            </p:custDataLst>
          </p:nvPr>
        </p:nvSpPr>
        <p:spPr>
          <a:xfrm>
            <a:off x="937335" y="178617"/>
            <a:ext cx="1267931" cy="461588"/>
          </a:xfrm>
          <a:prstGeom prst="rect">
            <a:avLst/>
          </a:prstGeom>
          <a:noFill/>
        </p:spPr>
        <p:txBody>
          <a:bodyPr wrap="square" lIns="91359" tIns="45682" rIns="91359" bIns="45682"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2400">
              <a:solidFill>
                <a:schemeClr val="bg1"/>
              </a:solidFill>
              <a:latin typeface="微软雅黑" panose="020b0503020204020204" charset="-122"/>
              <a:ea typeface="微软雅黑" panose="020b0503020204020204" charset="-122"/>
            </a:endParaRPr>
          </a:p>
        </p:txBody>
      </p:sp>
      <p:pic>
        <p:nvPicPr>
          <p:cNvPr id="6" name="图片 5" descr="32313536323438353b32313536323437353bb0b8c0fdd1d0bebf"/>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a:off x="161279" y="41441"/>
            <a:ext cx="600998" cy="603483"/>
          </a:xfrm>
          <a:prstGeom prst="rect">
            <a:avLst/>
          </a:prstGeom>
        </p:spPr>
      </p:pic>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表格占位符 2"/>
          <p:cNvSpPr>
            <a:spLocks noGrp="1"/>
          </p:cNvSpPr>
          <p:nvPr>
            <p:ph type="tbl" idx="1"/>
            <p:custDataLst>
              <p:tags r:id="rId3"/>
            </p:custDataLst>
          </p:nvPr>
        </p:nvSpPr>
        <p:spPr/>
        <p:txBody>
          <a:bodyPr/>
          <a:lstStyle/>
          <a:p>
            <a:endParaRPr lang="zh-CN" altLang="en-US"/>
          </a:p>
        </p:txBody>
      </p:sp>
      <p:sp>
        <p:nvSpPr>
          <p:cNvPr id="4" name="日期占位符 3"/>
          <p:cNvSpPr>
            <a:spLocks noGrp="1"/>
          </p:cNvSpPr>
          <p:nvPr>
            <p:ph type="dt" sz="half" idx="10"/>
            <p:custDataLst>
              <p:tags r:id="rId4"/>
            </p:custDataLst>
          </p:nvPr>
        </p:nvSpPr>
        <p:spPr/>
        <p:txBody>
          <a:bodyPr/>
          <a:lstStyle/>
          <a:p>
            <a:pPr lvl="0"/>
            <a:endParaRPr lang="zh-CN" altLang="en-US">
              <a:latin typeface="Arial" pitchFamily="34" charset="0"/>
            </a:endParaRPr>
          </a:p>
        </p:txBody>
      </p:sp>
      <p:sp>
        <p:nvSpPr>
          <p:cNvPr id="5" name="页脚占位符 4"/>
          <p:cNvSpPr>
            <a:spLocks noGrp="1"/>
          </p:cNvSpPr>
          <p:nvPr>
            <p:ph type="ftr" sz="quarter" idx="11"/>
            <p:custDataLst>
              <p:tags r:id="rId5"/>
            </p:custDataLst>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custDataLst>
              <p:tags r:id="rId6"/>
            </p:custDataLst>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知识">
    <p:bg>
      <p:bgPr>
        <a:noFill/>
        <a:effectLst/>
      </p:bgPr>
    </p:bg>
    <p:spTree>
      <p:nvGrpSpPr>
        <p:cNvPr id="1" name=""/>
        <p:cNvGrpSpPr/>
        <p:nvPr>
          <p:custDataLst>
            <p:tags r:id="rId1"/>
          </p:custDataLst>
        </p:nvPr>
      </p:nvGrpSpPr>
      <p:grpSpPr>
        <a:xfrm>
          <a:off x="0" y="0"/>
          <a:ext cx="0" cy="0"/>
        </a:xfrm>
      </p:grpSpPr>
      <p:sp>
        <p:nvSpPr>
          <p:cNvPr id="31" name="文本框 30"/>
          <p:cNvSpPr txBox="1"/>
          <p:nvPr userDrawn="1">
            <p:custDataLst>
              <p:tags r:id="rId2"/>
            </p:custDataLst>
          </p:nvPr>
        </p:nvSpPr>
        <p:spPr>
          <a:xfrm rot="20602659">
            <a:off x="1057961" y="1682491"/>
            <a:ext cx="6791162" cy="2853012"/>
          </a:xfrm>
          <a:prstGeom prst="rect">
            <a:avLst/>
          </a:prstGeom>
          <a:noFill/>
        </p:spPr>
        <p:txBody>
          <a:bodyPr wrap="square" lIns="91359" tIns="45682" rIns="91359" bIns="45682">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marL="0" marR="0" lvl="0" indent="0" algn="ctr" defTabSz="1294765" rtl="0" eaLnBrk="1" fontAlgn="auto" latinLnBrk="0" hangingPunct="1">
              <a:lnSpc>
                <a:spcPct val="130000"/>
              </a:lnSpc>
              <a:spcBef>
                <a:spcPct val="0"/>
              </a:spcBef>
              <a:spcAft>
                <a:spcPct val="0"/>
              </a:spcAft>
              <a:buClrTx/>
              <a:buSzTx/>
              <a:buFontTx/>
              <a:buNone/>
              <a:defRPr/>
            </a:pPr>
            <a:r>
              <a:rPr lang="zh-CN" altLang="en-US" sz="4600">
                <a:solidFill>
                  <a:schemeClr val="bg1"/>
                </a:solidFill>
                <a:effectLst/>
                <a:cs typeface="Times New Roman" panose="02020603050405020304" pitchFamily="18" charset="0"/>
              </a:rPr>
              <a:t>微信公众号：杨</a:t>
            </a:r>
            <a:r>
              <a:rPr lang="en-US" altLang="zh-CN" sz="4600">
                <a:solidFill>
                  <a:schemeClr val="bg1"/>
                </a:solidFill>
                <a:effectLst/>
                <a:cs typeface="Times New Roman" panose="02020603050405020304" pitchFamily="18" charset="0"/>
              </a:rPr>
              <a:t>sir</a:t>
            </a:r>
            <a:r>
              <a:rPr lang="zh-CN" altLang="en-US" sz="4600">
                <a:solidFill>
                  <a:schemeClr val="bg1"/>
                </a:solidFill>
                <a:effectLst/>
                <a:cs typeface="Times New Roman" panose="02020603050405020304" pitchFamily="18" charset="0"/>
              </a:rPr>
              <a:t>化学</a:t>
            </a:r>
            <a:endParaRPr lang="en-US" altLang="zh-CN" sz="4600">
              <a:solidFill>
                <a:schemeClr val="bg1"/>
              </a:solidFill>
              <a:effectLst/>
              <a:cs typeface="Times New Roman" panose="02020603050405020304" pitchFamily="18" charset="0"/>
            </a:endParaRPr>
          </a:p>
          <a:p>
            <a:pPr algn="ctr">
              <a:lnSpc>
                <a:spcPct val="130000"/>
              </a:lnSpc>
            </a:pPr>
            <a:r>
              <a:rPr lang="zh-CN" altLang="zh-CN" sz="4600">
                <a:solidFill>
                  <a:schemeClr val="bg1"/>
                </a:solidFill>
                <a:effectLst/>
                <a:cs typeface="Times New Roman" panose="02020603050405020304" pitchFamily="18" charset="0"/>
              </a:rPr>
              <a:t>小杨老师</a:t>
            </a:r>
            <a:r>
              <a:rPr lang="en-US" altLang="zh-CN" sz="4600">
                <a:solidFill>
                  <a:schemeClr val="bg1"/>
                </a:solidFill>
                <a:effectLst/>
                <a:cs typeface="Times New Roman" panose="02020603050405020304" pitchFamily="18" charset="0"/>
              </a:rPr>
              <a:t>      </a:t>
            </a:r>
            <a:r>
              <a:rPr lang="en-US" altLang="zh-CN" sz="4600">
                <a:solidFill>
                  <a:schemeClr val="bg1"/>
                </a:solidFill>
                <a:effectLst/>
              </a:rPr>
              <a:t>15521324728</a:t>
            </a:r>
            <a:endParaRPr lang="zh-CN" altLang="en-US" sz="4600">
              <a:solidFill>
                <a:schemeClr val="bg1"/>
              </a:solidFill>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标题和内容">
    <p:bg>
      <p:bgPr>
        <a:blipFill>
          <a:blip r:embed="rId37"/>
          <a:stretch>
            <a:fillRect/>
          </a:stretch>
        </a:blipFill>
        <a:effectLst/>
      </p:bgPr>
    </p:bg>
    <p:spTree>
      <p:nvGrpSpPr>
        <p:cNvPr id="1" name=""/>
        <p:cNvGrpSpPr/>
        <p:nvPr>
          <p:custDataLst>
            <p:tags r:id="rId1"/>
          </p:custDataLst>
        </p:nvPr>
      </p:nvGrpSpPr>
      <p:grpSpPr>
        <a:xfrm>
          <a:off x="0" y="0"/>
          <a:ext cx="0" cy="0"/>
        </a:xfrm>
      </p:grpSpPr>
      <p:sp>
        <p:nvSpPr>
          <p:cNvPr id="2" name="矩形: 圆角 1"/>
          <p:cNvSpPr/>
          <p:nvPr userDrawn="1">
            <p:custDataLst>
              <p:tags r:id="rId2"/>
            </p:custDataLst>
          </p:nvPr>
        </p:nvSpPr>
        <p:spPr>
          <a:xfrm>
            <a:off x="3151937" y="661061"/>
            <a:ext cx="2840151" cy="34293"/>
          </a:xfrm>
          <a:prstGeom prst="roundRect">
            <a:avLst>
              <a:gd name="adj" fmla="val 50000"/>
            </a:avLst>
          </a:prstGeom>
          <a:solidFill>
            <a:srgbClr val="00A5B0"/>
          </a:solidFill>
          <a:ln>
            <a:noFill/>
          </a:ln>
        </p:spPr>
        <p:style>
          <a:lnRef idx="2">
            <a:schemeClr val="accent1">
              <a:shade val="50000"/>
            </a:schemeClr>
          </a:lnRef>
          <a:fillRef idx="1">
            <a:schemeClr val="accent1"/>
          </a:fillRef>
          <a:effectRef idx="0">
            <a:schemeClr val="accent1"/>
          </a:effectRef>
          <a:fontRef idx="minor">
            <a:schemeClr val="lt1"/>
          </a:fontRef>
        </p:style>
        <p:txBody>
          <a:bodyPr lIns="91359" tIns="45682" rIns="91359" bIns="45682"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lang="zh-CN" altLang="en-US" sz="2400"/>
          </a:p>
        </p:txBody>
      </p:sp>
      <p:grpSp>
        <p:nvGrpSpPr>
          <p:cNvPr id="3" name="组合 2"/>
          <p:cNvGrpSpPr/>
          <p:nvPr userDrawn="1">
            <p:custDataLst>
              <p:tags r:id="rId3"/>
            </p:custDataLst>
          </p:nvPr>
        </p:nvGrpSpPr>
        <p:grpSpPr>
          <a:xfrm>
            <a:off x="3646391" y="141158"/>
            <a:ext cx="1851224" cy="484647"/>
            <a:chOff x="4927165" y="188185"/>
            <a:chExt cx="2468299" cy="646116"/>
          </a:xfrm>
        </p:grpSpPr>
        <p:sp>
          <p:nvSpPr>
            <p:cNvPr id="4" name="文本框 3"/>
            <p:cNvSpPr txBox="1"/>
            <p:nvPr>
              <p:custDataLst>
                <p:tags r:id="rId4"/>
              </p:custDataLst>
            </p:nvPr>
          </p:nvSpPr>
          <p:spPr>
            <a:xfrm>
              <a:off x="5648724" y="194206"/>
              <a:ext cx="1746740" cy="640095"/>
            </a:xfrm>
            <a:prstGeom prst="rect">
              <a:avLst/>
            </a:prstGeom>
            <a:noFill/>
          </p:spPr>
          <p:txBody>
            <a:bodyPr wrap="square" rtlCol="0">
              <a:spAutoFit/>
            </a:bodyPr>
            <a:lstStyle>
              <a:defPPr>
                <a:defRPr lang="zh-CN"/>
              </a:defPPr>
              <a:lvl1pPr marL="0" lvl="0" indent="0" algn="ctr" defTabSz="913765" rtl="0" eaLnBrk="1" fontAlgn="base" latinLnBrk="0" hangingPunct="1">
                <a:lnSpc>
                  <a:spcPct val="120000"/>
                </a:lnSpc>
                <a:spcBef>
                  <a:spcPct val="0"/>
                </a:spcBef>
                <a:spcAft>
                  <a:spcPct val="0"/>
                </a:spcAft>
                <a:buNone/>
                <a:defRPr sz="3600" b="1" i="0" u="sng" kern="1200" baseline="0">
                  <a:solidFill>
                    <a:schemeClr val="tx1"/>
                  </a:solidFill>
                  <a:latin typeface="Arial" pitchFamily="34" charset="0"/>
                  <a:ea typeface="宋体" panose="02010600030101010101" pitchFamily="2" charset="-122"/>
                  <a:cs typeface="+mn-ea"/>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l"/>
              <a:r>
                <a:rPr lang="zh-CN" altLang="en-US" sz="2100">
                  <a:solidFill>
                    <a:srgbClr val="30A07D"/>
                  </a:solidFill>
                  <a:sym typeface="+mn-lt"/>
                </a:rPr>
                <a:t>新课导入</a:t>
              </a:r>
              <a:endParaRPr lang="zh-CN" altLang="en-US" sz="2100">
                <a:solidFill>
                  <a:srgbClr val="30A07D"/>
                </a:solidFill>
                <a:sym typeface="+mn-lt"/>
              </a:endParaRPr>
            </a:p>
          </p:txBody>
        </p:sp>
        <p:grpSp>
          <p:nvGrpSpPr>
            <p:cNvPr id="5" name="组合 4" descr="本素材由iSlide™ 提供 iSlide™尊重知识产权并注重保护用户享有的各项权利。郑重提醒您： iSlide™插件中提供的任何信息内容的所有权、知识产权归其原始权利人或权利受让人所有，您免费/购买获得的是信息内容的使用权，并受下述条款的约束； 1. 您仅可以个人非商业用途使用该等信息内容，不可将信息内容的全部或部分用于出售，或以出租、出借、转让、分销、发布等其他任何方式供他人使用； 2. 禁止在接入互联网或移动互联网的任何网站、平台、应用或程序上以任何方式为他人提供iSlide™插件资源内容的下载。 The resource is supplied by iSlide™. iSlide™ respects all intellectual property rights and protects all the rights its users acquired.Solemnly remind you: The ownership and intellectual property of the resources supplied in iSlide Add-in belongs to its owner or the assignee of this ownership.you only acquired the usage of the resources supplied in iSlide Add-in, as well as respected the following restrain terms: 1.You are only allowed to use such resource for personal and non-commercial aim, not allowed to use such resource or part of it for the sale; or rent, lend, transfer to others; or distribution or release it in any way. 2.You are not permitted to provide the resource of iSlide Add-in in any website, platform, application access to the Internet or mobile Internet."/>
            <p:cNvGrpSpPr/>
            <p:nvPr>
              <p:custDataLst>
                <p:tags r:id="rId5"/>
              </p:custDataLst>
            </p:nvPr>
          </p:nvGrpSpPr>
          <p:grpSpPr>
            <a:xfrm>
              <a:off x="4927165" y="188185"/>
              <a:ext cx="586295" cy="577391"/>
              <a:chOff x="3896662" y="1657699"/>
              <a:chExt cx="4398676" cy="4331872"/>
            </a:xfrm>
          </p:grpSpPr>
          <p:sp>
            <p:nvSpPr>
              <p:cNvPr id="7" name="íšļiḑe"/>
              <p:cNvSpPr/>
              <p:nvPr>
                <p:custDataLst>
                  <p:tags r:id="rId6"/>
                </p:custDataLst>
              </p:nvPr>
            </p:nvSpPr>
            <p:spPr bwMode="auto">
              <a:xfrm>
                <a:off x="3896662" y="3836482"/>
                <a:ext cx="4398676"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8" name="îṩ1îḋê"/>
              <p:cNvSpPr/>
              <p:nvPr>
                <p:custDataLst>
                  <p:tags r:id="rId7"/>
                </p:custDataLst>
              </p:nvPr>
            </p:nvSpPr>
            <p:spPr bwMode="auto">
              <a:xfrm>
                <a:off x="4852449" y="2001986"/>
                <a:ext cx="2492242" cy="3740930"/>
              </a:xfrm>
              <a:custGeom>
                <a:gdLst>
                  <a:gd name="T0" fmla="*/ 12 w 485"/>
                  <a:gd name="T1" fmla="*/ 728 h 728"/>
                  <a:gd name="T2" fmla="*/ 0 w 485"/>
                  <a:gd name="T3" fmla="*/ 720 h 728"/>
                  <a:gd name="T4" fmla="*/ 473 w 485"/>
                  <a:gd name="T5" fmla="*/ 0 h 728"/>
                  <a:gd name="T6" fmla="*/ 485 w 485"/>
                  <a:gd name="T7" fmla="*/ 8 h 728"/>
                  <a:gd name="T8" fmla="*/ 12 w 485"/>
                  <a:gd name="T9" fmla="*/ 728 h 728"/>
                </a:gdLst>
                <a:cxnLst>
                  <a:cxn ang="0">
                    <a:pos x="T0" y="T1"/>
                  </a:cxn>
                  <a:cxn ang="0">
                    <a:pos x="T2" y="T3"/>
                  </a:cxn>
                  <a:cxn ang="0">
                    <a:pos x="T4" y="T5"/>
                  </a:cxn>
                  <a:cxn ang="0">
                    <a:pos x="T6" y="T7"/>
                  </a:cxn>
                  <a:cxn ang="0">
                    <a:pos x="T8" y="T9"/>
                  </a:cxn>
                </a:cxnLst>
                <a:rect l="0" t="0" r="r" b="b"/>
                <a:pathLst>
                  <a:path w="485" h="728">
                    <a:moveTo>
                      <a:pt x="12" y="728"/>
                    </a:moveTo>
                    <a:lnTo>
                      <a:pt x="0" y="720"/>
                    </a:lnTo>
                    <a:lnTo>
                      <a:pt x="473" y="0"/>
                    </a:lnTo>
                    <a:lnTo>
                      <a:pt x="485" y="8"/>
                    </a:lnTo>
                    <a:lnTo>
                      <a:pt x="12" y="728"/>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9" name="íṧļîďé"/>
              <p:cNvSpPr/>
              <p:nvPr>
                <p:custDataLst>
                  <p:tags r:id="rId8"/>
                </p:custDataLst>
              </p:nvPr>
            </p:nvSpPr>
            <p:spPr bwMode="auto">
              <a:xfrm>
                <a:off x="4852449" y="2001986"/>
                <a:ext cx="2492242" cy="3740930"/>
              </a:xfrm>
              <a:custGeom>
                <a:gdLst>
                  <a:gd name="T0" fmla="*/ 473 w 485"/>
                  <a:gd name="T1" fmla="*/ 728 h 728"/>
                  <a:gd name="T2" fmla="*/ 0 w 485"/>
                  <a:gd name="T3" fmla="*/ 8 h 728"/>
                  <a:gd name="T4" fmla="*/ 12 w 485"/>
                  <a:gd name="T5" fmla="*/ 0 h 728"/>
                  <a:gd name="T6" fmla="*/ 485 w 485"/>
                  <a:gd name="T7" fmla="*/ 720 h 728"/>
                  <a:gd name="T8" fmla="*/ 473 w 485"/>
                  <a:gd name="T9" fmla="*/ 728 h 728"/>
                </a:gdLst>
                <a:cxnLst>
                  <a:cxn ang="0">
                    <a:pos x="T0" y="T1"/>
                  </a:cxn>
                  <a:cxn ang="0">
                    <a:pos x="T2" y="T3"/>
                  </a:cxn>
                  <a:cxn ang="0">
                    <a:pos x="T4" y="T5"/>
                  </a:cxn>
                  <a:cxn ang="0">
                    <a:pos x="T6" y="T7"/>
                  </a:cxn>
                  <a:cxn ang="0">
                    <a:pos x="T8" y="T9"/>
                  </a:cxn>
                </a:cxnLst>
                <a:rect l="0" t="0" r="r" b="b"/>
                <a:pathLst>
                  <a:path w="485" h="728">
                    <a:moveTo>
                      <a:pt x="473" y="728"/>
                    </a:moveTo>
                    <a:lnTo>
                      <a:pt x="0" y="8"/>
                    </a:lnTo>
                    <a:lnTo>
                      <a:pt x="12" y="0"/>
                    </a:lnTo>
                    <a:lnTo>
                      <a:pt x="485" y="720"/>
                    </a:lnTo>
                    <a:lnTo>
                      <a:pt x="473" y="728"/>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0" name="ïṥḷïḍe"/>
              <p:cNvSpPr/>
              <p:nvPr>
                <p:custDataLst>
                  <p:tags r:id="rId9"/>
                </p:custDataLst>
              </p:nvPr>
            </p:nvSpPr>
            <p:spPr bwMode="auto">
              <a:xfrm>
                <a:off x="4364280" y="1919768"/>
                <a:ext cx="3473721" cy="3905366"/>
              </a:xfrm>
              <a:custGeom>
                <a:gdLst>
                  <a:gd name="T0" fmla="*/ 0 w 676"/>
                  <a:gd name="T1" fmla="*/ 190 h 760"/>
                  <a:gd name="T2" fmla="*/ 338 w 676"/>
                  <a:gd name="T3" fmla="*/ 0 h 760"/>
                  <a:gd name="T4" fmla="*/ 676 w 676"/>
                  <a:gd name="T5" fmla="*/ 190 h 760"/>
                  <a:gd name="T6" fmla="*/ 676 w 676"/>
                  <a:gd name="T7" fmla="*/ 570 h 760"/>
                  <a:gd name="T8" fmla="*/ 338 w 676"/>
                  <a:gd name="T9" fmla="*/ 760 h 760"/>
                  <a:gd name="T10" fmla="*/ 0 w 676"/>
                  <a:gd name="T11" fmla="*/ 570 h 760"/>
                  <a:gd name="T12" fmla="*/ 0 w 676"/>
                  <a:gd name="T13" fmla="*/ 190 h 760"/>
                </a:gdLst>
                <a:cxnLst>
                  <a:cxn ang="0">
                    <a:pos x="T0" y="T1"/>
                  </a:cxn>
                  <a:cxn ang="0">
                    <a:pos x="T2" y="T3"/>
                  </a:cxn>
                  <a:cxn ang="0">
                    <a:pos x="T4" y="T5"/>
                  </a:cxn>
                  <a:cxn ang="0">
                    <a:pos x="T6" y="T7"/>
                  </a:cxn>
                  <a:cxn ang="0">
                    <a:pos x="T8" y="T9"/>
                  </a:cxn>
                  <a:cxn ang="0">
                    <a:pos x="T10" y="T11"/>
                  </a:cxn>
                  <a:cxn ang="0">
                    <a:pos x="T12" y="T13"/>
                  </a:cxn>
                </a:cxnLst>
                <a:rect l="0" t="0" r="r" b="b"/>
                <a:pathLst>
                  <a:path w="676" h="760">
                    <a:moveTo>
                      <a:pt x="0" y="190"/>
                    </a:moveTo>
                    <a:lnTo>
                      <a:pt x="338" y="0"/>
                    </a:lnTo>
                    <a:lnTo>
                      <a:pt x="676" y="190"/>
                    </a:lnTo>
                    <a:lnTo>
                      <a:pt x="676" y="570"/>
                    </a:lnTo>
                    <a:lnTo>
                      <a:pt x="338" y="760"/>
                    </a:lnTo>
                    <a:lnTo>
                      <a:pt x="0" y="570"/>
                    </a:lnTo>
                    <a:lnTo>
                      <a:pt x="0" y="19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1" name="îślïḍé"/>
              <p:cNvSpPr/>
              <p:nvPr>
                <p:custDataLst>
                  <p:tags r:id="rId10"/>
                </p:custDataLst>
              </p:nvPr>
            </p:nvSpPr>
            <p:spPr bwMode="auto">
              <a:xfrm>
                <a:off x="4595517" y="2181840"/>
                <a:ext cx="3011243" cy="3381225"/>
              </a:xfrm>
              <a:custGeom>
                <a:gdLst>
                  <a:gd name="T0" fmla="*/ 0 w 586"/>
                  <a:gd name="T1" fmla="*/ 164 h 658"/>
                  <a:gd name="T2" fmla="*/ 293 w 586"/>
                  <a:gd name="T3" fmla="*/ 0 h 658"/>
                  <a:gd name="T4" fmla="*/ 586 w 586"/>
                  <a:gd name="T5" fmla="*/ 164 h 658"/>
                  <a:gd name="T6" fmla="*/ 586 w 586"/>
                  <a:gd name="T7" fmla="*/ 494 h 658"/>
                  <a:gd name="T8" fmla="*/ 293 w 586"/>
                  <a:gd name="T9" fmla="*/ 658 h 658"/>
                  <a:gd name="T10" fmla="*/ 0 w 586"/>
                  <a:gd name="T11" fmla="*/ 494 h 658"/>
                  <a:gd name="T12" fmla="*/ 0 w 586"/>
                  <a:gd name="T13" fmla="*/ 164 h 658"/>
                </a:gdLst>
                <a:cxnLst>
                  <a:cxn ang="0">
                    <a:pos x="T0" y="T1"/>
                  </a:cxn>
                  <a:cxn ang="0">
                    <a:pos x="T2" y="T3"/>
                  </a:cxn>
                  <a:cxn ang="0">
                    <a:pos x="T4" y="T5"/>
                  </a:cxn>
                  <a:cxn ang="0">
                    <a:pos x="T6" y="T7"/>
                  </a:cxn>
                  <a:cxn ang="0">
                    <a:pos x="T8" y="T9"/>
                  </a:cxn>
                  <a:cxn ang="0">
                    <a:pos x="T10" y="T11"/>
                  </a:cxn>
                  <a:cxn ang="0">
                    <a:pos x="T12" y="T13"/>
                  </a:cxn>
                </a:cxnLst>
                <a:rect l="0" t="0" r="r" b="b"/>
                <a:pathLst>
                  <a:path w="586" h="658">
                    <a:moveTo>
                      <a:pt x="0" y="164"/>
                    </a:moveTo>
                    <a:lnTo>
                      <a:pt x="293" y="0"/>
                    </a:lnTo>
                    <a:lnTo>
                      <a:pt x="586" y="164"/>
                    </a:lnTo>
                    <a:lnTo>
                      <a:pt x="586" y="494"/>
                    </a:lnTo>
                    <a:lnTo>
                      <a:pt x="293" y="658"/>
                    </a:lnTo>
                    <a:lnTo>
                      <a:pt x="0" y="494"/>
                    </a:lnTo>
                    <a:lnTo>
                      <a:pt x="0" y="164"/>
                    </a:lnTo>
                    <a:close/>
                  </a:path>
                </a:pathLst>
              </a:custGeom>
              <a:solidFill>
                <a:srgbClr val="FBD764"/>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2" name="ïṩ1ïdê"/>
              <p:cNvSpPr/>
              <p:nvPr>
                <p:custDataLst>
                  <p:tags r:id="rId11"/>
                </p:custDataLst>
              </p:nvPr>
            </p:nvSpPr>
            <p:spPr bwMode="auto">
              <a:xfrm>
                <a:off x="5638663" y="3178736"/>
                <a:ext cx="924955" cy="2774866"/>
              </a:xfrm>
              <a:custGeom>
                <a:gdLst>
                  <a:gd name="T0" fmla="*/ 0 w 256"/>
                  <a:gd name="T1" fmla="*/ 0 h 768"/>
                  <a:gd name="T2" fmla="*/ 0 w 256"/>
                  <a:gd name="T3" fmla="*/ 640 h 768"/>
                  <a:gd name="T4" fmla="*/ 128 w 256"/>
                  <a:gd name="T5" fmla="*/ 768 h 768"/>
                  <a:gd name="T6" fmla="*/ 256 w 256"/>
                  <a:gd name="T7" fmla="*/ 640 h 768"/>
                  <a:gd name="T8" fmla="*/ 256 w 256"/>
                  <a:gd name="T9" fmla="*/ 0 h 768"/>
                  <a:gd name="T10" fmla="*/ 0 w 256"/>
                  <a:gd name="T11" fmla="*/ 0 h 768"/>
                </a:gdLst>
                <a:cxnLst>
                  <a:cxn ang="0">
                    <a:pos x="T0" y="T1"/>
                  </a:cxn>
                  <a:cxn ang="0">
                    <a:pos x="T2" y="T3"/>
                  </a:cxn>
                  <a:cxn ang="0">
                    <a:pos x="T4" y="T5"/>
                  </a:cxn>
                  <a:cxn ang="0">
                    <a:pos x="T6" y="T7"/>
                  </a:cxn>
                  <a:cxn ang="0">
                    <a:pos x="T8" y="T9"/>
                  </a:cxn>
                  <a:cxn ang="0">
                    <a:pos x="T10" y="T11"/>
                  </a:cxn>
                </a:cxnLst>
                <a:rect l="0" t="0" r="r" b="b"/>
                <a:pathLst>
                  <a:path w="256" h="768">
                    <a:moveTo>
                      <a:pt x="0" y="0"/>
                    </a:moveTo>
                    <a:cubicBezTo>
                      <a:pt x="0" y="640"/>
                      <a:pt x="0" y="640"/>
                      <a:pt x="0" y="640"/>
                    </a:cubicBezTo>
                    <a:cubicBezTo>
                      <a:pt x="0" y="710"/>
                      <a:pt x="57" y="768"/>
                      <a:pt x="128" y="768"/>
                    </a:cubicBezTo>
                    <a:cubicBezTo>
                      <a:pt x="198" y="768"/>
                      <a:pt x="256" y="710"/>
                      <a:pt x="256" y="640"/>
                    </a:cubicBezTo>
                    <a:cubicBezTo>
                      <a:pt x="256" y="0"/>
                      <a:pt x="256" y="0"/>
                      <a:pt x="256" y="0"/>
                    </a:cubicBezTo>
                    <a:lnTo>
                      <a:pt x="0" y="0"/>
                    </a:lnTo>
                    <a:close/>
                  </a:path>
                </a:pathLst>
              </a:custGeom>
              <a:solidFill>
                <a:srgbClr val="30A07D"/>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3" name="îṣľîďé"/>
              <p:cNvSpPr/>
              <p:nvPr>
                <p:custDataLst>
                  <p:tags r:id="rId12"/>
                </p:custDataLst>
              </p:nvPr>
            </p:nvSpPr>
            <p:spPr bwMode="auto">
              <a:xfrm>
                <a:off x="5602691" y="3142764"/>
                <a:ext cx="996896" cy="2846807"/>
              </a:xfrm>
              <a:custGeom>
                <a:gdLst>
                  <a:gd name="T0" fmla="*/ 138 w 276"/>
                  <a:gd name="T1" fmla="*/ 788 h 788"/>
                  <a:gd name="T2" fmla="*/ 0 w 276"/>
                  <a:gd name="T3" fmla="*/ 650 h 788"/>
                  <a:gd name="T4" fmla="*/ 0 w 276"/>
                  <a:gd name="T5" fmla="*/ 0 h 788"/>
                  <a:gd name="T6" fmla="*/ 276 w 276"/>
                  <a:gd name="T7" fmla="*/ 0 h 788"/>
                  <a:gd name="T8" fmla="*/ 276 w 276"/>
                  <a:gd name="T9" fmla="*/ 650 h 788"/>
                  <a:gd name="T10" fmla="*/ 138 w 276"/>
                  <a:gd name="T11" fmla="*/ 788 h 788"/>
                  <a:gd name="T12" fmla="*/ 20 w 276"/>
                  <a:gd name="T13" fmla="*/ 20 h 788"/>
                  <a:gd name="T14" fmla="*/ 20 w 276"/>
                  <a:gd name="T15" fmla="*/ 650 h 788"/>
                  <a:gd name="T16" fmla="*/ 138 w 276"/>
                  <a:gd name="T17" fmla="*/ 768 h 788"/>
                  <a:gd name="T18" fmla="*/ 256 w 276"/>
                  <a:gd name="T19" fmla="*/ 650 h 788"/>
                  <a:gd name="T20" fmla="*/ 256 w 276"/>
                  <a:gd name="T21" fmla="*/ 20 h 788"/>
                  <a:gd name="T22" fmla="*/ 20 w 276"/>
                  <a:gd name="T23" fmla="*/ 20 h 7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6" h="788">
                    <a:moveTo>
                      <a:pt x="138" y="788"/>
                    </a:moveTo>
                    <a:cubicBezTo>
                      <a:pt x="62" y="788"/>
                      <a:pt x="0" y="726"/>
                      <a:pt x="0" y="650"/>
                    </a:cubicBezTo>
                    <a:cubicBezTo>
                      <a:pt x="0" y="0"/>
                      <a:pt x="0" y="0"/>
                      <a:pt x="0" y="0"/>
                    </a:cubicBezTo>
                    <a:cubicBezTo>
                      <a:pt x="276" y="0"/>
                      <a:pt x="276" y="0"/>
                      <a:pt x="276" y="0"/>
                    </a:cubicBezTo>
                    <a:cubicBezTo>
                      <a:pt x="276" y="650"/>
                      <a:pt x="276" y="650"/>
                      <a:pt x="276" y="650"/>
                    </a:cubicBezTo>
                    <a:cubicBezTo>
                      <a:pt x="276" y="726"/>
                      <a:pt x="214" y="788"/>
                      <a:pt x="138" y="788"/>
                    </a:cubicBezTo>
                    <a:close/>
                    <a:moveTo>
                      <a:pt x="20" y="20"/>
                    </a:moveTo>
                    <a:cubicBezTo>
                      <a:pt x="20" y="650"/>
                      <a:pt x="20" y="650"/>
                      <a:pt x="20" y="650"/>
                    </a:cubicBezTo>
                    <a:cubicBezTo>
                      <a:pt x="20" y="715"/>
                      <a:pt x="73" y="768"/>
                      <a:pt x="138" y="768"/>
                    </a:cubicBezTo>
                    <a:cubicBezTo>
                      <a:pt x="203" y="768"/>
                      <a:pt x="256" y="715"/>
                      <a:pt x="256" y="650"/>
                    </a:cubicBezTo>
                    <a:cubicBezTo>
                      <a:pt x="256" y="20"/>
                      <a:pt x="256" y="20"/>
                      <a:pt x="256" y="20"/>
                    </a:cubicBezTo>
                    <a:lnTo>
                      <a:pt x="20" y="20"/>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4" name="íŝḷïde"/>
              <p:cNvSpPr/>
              <p:nvPr>
                <p:custDataLst>
                  <p:tags r:id="rId13"/>
                </p:custDataLst>
              </p:nvPr>
            </p:nvSpPr>
            <p:spPr bwMode="auto">
              <a:xfrm>
                <a:off x="5602691" y="3142764"/>
                <a:ext cx="996896" cy="2846807"/>
              </a:xfrm>
              <a:custGeom>
                <a:gdLst>
                  <a:gd name="T0" fmla="*/ 138 w 276"/>
                  <a:gd name="T1" fmla="*/ 788 h 788"/>
                  <a:gd name="T2" fmla="*/ 0 w 276"/>
                  <a:gd name="T3" fmla="*/ 650 h 788"/>
                  <a:gd name="T4" fmla="*/ 0 w 276"/>
                  <a:gd name="T5" fmla="*/ 0 h 788"/>
                  <a:gd name="T6" fmla="*/ 276 w 276"/>
                  <a:gd name="T7" fmla="*/ 0 h 788"/>
                  <a:gd name="T8" fmla="*/ 276 w 276"/>
                  <a:gd name="T9" fmla="*/ 650 h 788"/>
                  <a:gd name="T10" fmla="*/ 138 w 276"/>
                  <a:gd name="T11" fmla="*/ 788 h 788"/>
                  <a:gd name="T12" fmla="*/ 20 w 276"/>
                  <a:gd name="T13" fmla="*/ 20 h 788"/>
                  <a:gd name="T14" fmla="*/ 20 w 276"/>
                  <a:gd name="T15" fmla="*/ 650 h 788"/>
                  <a:gd name="T16" fmla="*/ 138 w 276"/>
                  <a:gd name="T17" fmla="*/ 768 h 788"/>
                  <a:gd name="T18" fmla="*/ 256 w 276"/>
                  <a:gd name="T19" fmla="*/ 650 h 788"/>
                  <a:gd name="T20" fmla="*/ 256 w 276"/>
                  <a:gd name="T21" fmla="*/ 20 h 788"/>
                  <a:gd name="T22" fmla="*/ 20 w 276"/>
                  <a:gd name="T23" fmla="*/ 20 h 7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6" h="788">
                    <a:moveTo>
                      <a:pt x="138" y="788"/>
                    </a:moveTo>
                    <a:cubicBezTo>
                      <a:pt x="62" y="788"/>
                      <a:pt x="0" y="726"/>
                      <a:pt x="0" y="650"/>
                    </a:cubicBezTo>
                    <a:cubicBezTo>
                      <a:pt x="0" y="0"/>
                      <a:pt x="0" y="0"/>
                      <a:pt x="0" y="0"/>
                    </a:cubicBezTo>
                    <a:cubicBezTo>
                      <a:pt x="276" y="0"/>
                      <a:pt x="276" y="0"/>
                      <a:pt x="276" y="0"/>
                    </a:cubicBezTo>
                    <a:cubicBezTo>
                      <a:pt x="276" y="650"/>
                      <a:pt x="276" y="650"/>
                      <a:pt x="276" y="650"/>
                    </a:cubicBezTo>
                    <a:cubicBezTo>
                      <a:pt x="276" y="726"/>
                      <a:pt x="214" y="788"/>
                      <a:pt x="138" y="788"/>
                    </a:cubicBezTo>
                    <a:close/>
                    <a:moveTo>
                      <a:pt x="20" y="20"/>
                    </a:moveTo>
                    <a:cubicBezTo>
                      <a:pt x="20" y="650"/>
                      <a:pt x="20" y="650"/>
                      <a:pt x="20" y="650"/>
                    </a:cubicBezTo>
                    <a:cubicBezTo>
                      <a:pt x="20" y="715"/>
                      <a:pt x="73" y="768"/>
                      <a:pt x="138" y="768"/>
                    </a:cubicBezTo>
                    <a:cubicBezTo>
                      <a:pt x="203" y="768"/>
                      <a:pt x="256" y="715"/>
                      <a:pt x="256" y="650"/>
                    </a:cubicBezTo>
                    <a:cubicBezTo>
                      <a:pt x="256" y="20"/>
                      <a:pt x="256" y="20"/>
                      <a:pt x="256" y="20"/>
                    </a:cubicBezTo>
                    <a:lnTo>
                      <a:pt x="20" y="20"/>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5" name="iṧḻiďè"/>
              <p:cNvSpPr/>
              <p:nvPr>
                <p:custDataLst>
                  <p:tags r:id="rId14"/>
                </p:custDataLst>
              </p:nvPr>
            </p:nvSpPr>
            <p:spPr bwMode="auto">
              <a:xfrm>
                <a:off x="5407422" y="2947496"/>
                <a:ext cx="1387433" cy="2312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6" name="ïṥļíḑè"/>
              <p:cNvSpPr/>
              <p:nvPr>
                <p:custDataLst>
                  <p:tags r:id="rId15"/>
                </p:custDataLst>
              </p:nvPr>
            </p:nvSpPr>
            <p:spPr bwMode="auto">
              <a:xfrm>
                <a:off x="5366313" y="2911527"/>
                <a:ext cx="1464514" cy="303181"/>
              </a:xfrm>
              <a:custGeom>
                <a:gdLst>
                  <a:gd name="T0" fmla="*/ 285 w 285"/>
                  <a:gd name="T1" fmla="*/ 59 h 59"/>
                  <a:gd name="T2" fmla="*/ 0 w 285"/>
                  <a:gd name="T3" fmla="*/ 59 h 59"/>
                  <a:gd name="T4" fmla="*/ 0 w 285"/>
                  <a:gd name="T5" fmla="*/ 0 h 59"/>
                  <a:gd name="T6" fmla="*/ 285 w 285"/>
                  <a:gd name="T7" fmla="*/ 0 h 59"/>
                  <a:gd name="T8" fmla="*/ 285 w 285"/>
                  <a:gd name="T9" fmla="*/ 59 h 59"/>
                  <a:gd name="T10" fmla="*/ 15 w 285"/>
                  <a:gd name="T11" fmla="*/ 45 h 59"/>
                  <a:gd name="T12" fmla="*/ 271 w 285"/>
                  <a:gd name="T13" fmla="*/ 45 h 59"/>
                  <a:gd name="T14" fmla="*/ 271 w 285"/>
                  <a:gd name="T15" fmla="*/ 14 h 59"/>
                  <a:gd name="T16" fmla="*/ 15 w 285"/>
                  <a:gd name="T17" fmla="*/ 14 h 59"/>
                  <a:gd name="T18" fmla="*/ 15 w 285"/>
                  <a:gd name="T19" fmla="*/ 45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5" h="59">
                    <a:moveTo>
                      <a:pt x="285" y="59"/>
                    </a:moveTo>
                    <a:lnTo>
                      <a:pt x="0" y="59"/>
                    </a:lnTo>
                    <a:lnTo>
                      <a:pt x="0" y="0"/>
                    </a:lnTo>
                    <a:lnTo>
                      <a:pt x="285" y="0"/>
                    </a:lnTo>
                    <a:lnTo>
                      <a:pt x="285" y="59"/>
                    </a:lnTo>
                    <a:close/>
                    <a:moveTo>
                      <a:pt x="15" y="45"/>
                    </a:moveTo>
                    <a:lnTo>
                      <a:pt x="271" y="45"/>
                    </a:lnTo>
                    <a:lnTo>
                      <a:pt x="271" y="14"/>
                    </a:lnTo>
                    <a:lnTo>
                      <a:pt x="15" y="14"/>
                    </a:lnTo>
                    <a:lnTo>
                      <a:pt x="15" y="45"/>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7" name="ïṥ1íḓê"/>
              <p:cNvSpPr/>
              <p:nvPr>
                <p:custDataLst>
                  <p:tags r:id="rId16"/>
                </p:custDataLst>
              </p:nvPr>
            </p:nvSpPr>
            <p:spPr bwMode="auto">
              <a:xfrm>
                <a:off x="5638663" y="5223915"/>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8" name="ïśļïde"/>
              <p:cNvSpPr/>
              <p:nvPr>
                <p:custDataLst>
                  <p:tags r:id="rId17"/>
                </p:custDataLst>
              </p:nvPr>
            </p:nvSpPr>
            <p:spPr bwMode="auto">
              <a:xfrm>
                <a:off x="5638663" y="4992675"/>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19" name="í$ḷïḍé"/>
              <p:cNvSpPr/>
              <p:nvPr>
                <p:custDataLst>
                  <p:tags r:id="rId18"/>
                </p:custDataLst>
              </p:nvPr>
            </p:nvSpPr>
            <p:spPr bwMode="auto">
              <a:xfrm>
                <a:off x="5638663" y="4761438"/>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0" name="íṧ1iḓé"/>
              <p:cNvSpPr/>
              <p:nvPr>
                <p:custDataLst>
                  <p:tags r:id="rId19"/>
                </p:custDataLst>
              </p:nvPr>
            </p:nvSpPr>
            <p:spPr bwMode="auto">
              <a:xfrm>
                <a:off x="5638663" y="4530197"/>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1" name="îṥľïdé"/>
              <p:cNvSpPr/>
              <p:nvPr>
                <p:custDataLst>
                  <p:tags r:id="rId20"/>
                </p:custDataLst>
              </p:nvPr>
            </p:nvSpPr>
            <p:spPr bwMode="auto">
              <a:xfrm>
                <a:off x="5638663" y="4298960"/>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2" name="íS1iďè"/>
              <p:cNvSpPr/>
              <p:nvPr>
                <p:custDataLst>
                  <p:tags r:id="rId21"/>
                </p:custDataLst>
              </p:nvPr>
            </p:nvSpPr>
            <p:spPr bwMode="auto">
              <a:xfrm>
                <a:off x="5638663" y="4067720"/>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3" name="îšḻïdê"/>
              <p:cNvSpPr/>
              <p:nvPr>
                <p:custDataLst>
                  <p:tags r:id="rId22"/>
                </p:custDataLst>
              </p:nvPr>
            </p:nvSpPr>
            <p:spPr bwMode="auto">
              <a:xfrm>
                <a:off x="5638663" y="3836482"/>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4" name="íṡļîďê"/>
              <p:cNvSpPr/>
              <p:nvPr>
                <p:custDataLst>
                  <p:tags r:id="rId23"/>
                </p:custDataLst>
              </p:nvPr>
            </p:nvSpPr>
            <p:spPr bwMode="auto">
              <a:xfrm>
                <a:off x="5638659" y="3605242"/>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5" name="îṧ1ïdê"/>
              <p:cNvSpPr/>
              <p:nvPr>
                <p:custDataLst>
                  <p:tags r:id="rId24"/>
                </p:custDataLst>
              </p:nvPr>
            </p:nvSpPr>
            <p:spPr bwMode="auto">
              <a:xfrm>
                <a:off x="5638659" y="3374005"/>
                <a:ext cx="231240" cy="7194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6" name="iṣḷíḓe"/>
              <p:cNvSpPr/>
              <p:nvPr>
                <p:custDataLst>
                  <p:tags r:id="rId25"/>
                </p:custDataLst>
              </p:nvPr>
            </p:nvSpPr>
            <p:spPr bwMode="auto">
              <a:xfrm>
                <a:off x="5499918" y="1894076"/>
                <a:ext cx="287764" cy="287764"/>
              </a:xfrm>
              <a:custGeom>
                <a:gdLst>
                  <a:gd name="T0" fmla="*/ 0 w 56"/>
                  <a:gd name="T1" fmla="*/ 56 h 56"/>
                  <a:gd name="T2" fmla="*/ 56 w 56"/>
                  <a:gd name="T3" fmla="*/ 0 h 56"/>
                  <a:gd name="T4" fmla="*/ 0 w 56"/>
                  <a:gd name="T5" fmla="*/ 56 h 56"/>
                </a:gdLst>
                <a:cxnLst>
                  <a:cxn ang="0">
                    <a:pos x="T0" y="T1"/>
                  </a:cxn>
                  <a:cxn ang="0">
                    <a:pos x="T2" y="T3"/>
                  </a:cxn>
                  <a:cxn ang="0">
                    <a:pos x="T4" y="T5"/>
                  </a:cxn>
                </a:cxnLst>
                <a:rect l="0" t="0" r="r" b="b"/>
                <a:pathLst>
                  <a:path w="56" h="56">
                    <a:moveTo>
                      <a:pt x="0" y="56"/>
                    </a:moveTo>
                    <a:lnTo>
                      <a:pt x="56" y="0"/>
                    </a:lnTo>
                    <a:lnTo>
                      <a:pt x="0" y="56"/>
                    </a:lnTo>
                    <a:close/>
                  </a:path>
                </a:pathLst>
              </a:cu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7" name="íS1iḍe"/>
              <p:cNvSpPr/>
              <p:nvPr>
                <p:custDataLst>
                  <p:tags r:id="rId26"/>
                </p:custDataLst>
              </p:nvPr>
            </p:nvSpPr>
            <p:spPr bwMode="auto">
              <a:xfrm>
                <a:off x="5499918" y="1894076"/>
                <a:ext cx="287764" cy="287764"/>
              </a:xfrm>
              <a:custGeom>
                <a:gdLst>
                  <a:gd name="T0" fmla="*/ 0 w 56"/>
                  <a:gd name="T1" fmla="*/ 0 h 56"/>
                  <a:gd name="T2" fmla="*/ 56 w 56"/>
                  <a:gd name="T3" fmla="*/ 56 h 56"/>
                  <a:gd name="T4" fmla="*/ 0 w 56"/>
                  <a:gd name="T5" fmla="*/ 0 h 56"/>
                </a:gdLst>
                <a:cxnLst>
                  <a:cxn ang="0">
                    <a:pos x="T0" y="T1"/>
                  </a:cxn>
                  <a:cxn ang="0">
                    <a:pos x="T2" y="T3"/>
                  </a:cxn>
                  <a:cxn ang="0">
                    <a:pos x="T4" y="T5"/>
                  </a:cxn>
                </a:cxnLst>
                <a:rect l="0" t="0" r="r" b="b"/>
                <a:pathLst>
                  <a:path w="56" h="56">
                    <a:moveTo>
                      <a:pt x="0" y="0"/>
                    </a:moveTo>
                    <a:lnTo>
                      <a:pt x="56" y="56"/>
                    </a:lnTo>
                    <a:lnTo>
                      <a:pt x="0" y="0"/>
                    </a:lnTo>
                    <a:close/>
                  </a:path>
                </a:pathLst>
              </a:cu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8" name="i$líḋé"/>
              <p:cNvSpPr/>
              <p:nvPr>
                <p:custDataLst>
                  <p:tags r:id="rId27"/>
                </p:custDataLst>
              </p:nvPr>
            </p:nvSpPr>
            <p:spPr bwMode="auto">
              <a:xfrm>
                <a:off x="5541027" y="1935186"/>
                <a:ext cx="205546" cy="205546"/>
              </a:xfrm>
              <a:custGeom>
                <a:gdLst>
                  <a:gd name="T0" fmla="*/ 40 w 40"/>
                  <a:gd name="T1" fmla="*/ 20 h 40"/>
                  <a:gd name="T2" fmla="*/ 20 w 40"/>
                  <a:gd name="T3" fmla="*/ 40 h 40"/>
                  <a:gd name="T4" fmla="*/ 0 w 40"/>
                  <a:gd name="T5" fmla="*/ 20 h 40"/>
                  <a:gd name="T6" fmla="*/ 20 w 40"/>
                  <a:gd name="T7" fmla="*/ 0 h 40"/>
                  <a:gd name="T8" fmla="*/ 40 w 40"/>
                  <a:gd name="T9" fmla="*/ 20 h 40"/>
                </a:gdLst>
                <a:cxnLst>
                  <a:cxn ang="0">
                    <a:pos x="T0" y="T1"/>
                  </a:cxn>
                  <a:cxn ang="0">
                    <a:pos x="T2" y="T3"/>
                  </a:cxn>
                  <a:cxn ang="0">
                    <a:pos x="T4" y="T5"/>
                  </a:cxn>
                  <a:cxn ang="0">
                    <a:pos x="T6" y="T7"/>
                  </a:cxn>
                  <a:cxn ang="0">
                    <a:pos x="T8" y="T9"/>
                  </a:cxn>
                </a:cxnLst>
                <a:rect l="0" t="0" r="r" b="b"/>
                <a:pathLst>
                  <a:path w="40" h="40">
                    <a:moveTo>
                      <a:pt x="40" y="20"/>
                    </a:moveTo>
                    <a:lnTo>
                      <a:pt x="20" y="40"/>
                    </a:lnTo>
                    <a:lnTo>
                      <a:pt x="0" y="20"/>
                    </a:lnTo>
                    <a:lnTo>
                      <a:pt x="20" y="0"/>
                    </a:lnTo>
                    <a:lnTo>
                      <a:pt x="40" y="2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29" name="îṥḷíḓè"/>
              <p:cNvSpPr/>
              <p:nvPr>
                <p:custDataLst>
                  <p:tags r:id="rId28"/>
                </p:custDataLst>
              </p:nvPr>
            </p:nvSpPr>
            <p:spPr bwMode="auto">
              <a:xfrm>
                <a:off x="6414596" y="1657699"/>
                <a:ext cx="380259" cy="380259"/>
              </a:xfrm>
              <a:custGeom>
                <a:gdLst>
                  <a:gd name="T0" fmla="*/ 0 w 74"/>
                  <a:gd name="T1" fmla="*/ 74 h 74"/>
                  <a:gd name="T2" fmla="*/ 74 w 74"/>
                  <a:gd name="T3" fmla="*/ 0 h 74"/>
                  <a:gd name="T4" fmla="*/ 0 w 74"/>
                  <a:gd name="T5" fmla="*/ 74 h 74"/>
                </a:gdLst>
                <a:cxnLst>
                  <a:cxn ang="0">
                    <a:pos x="T0" y="T1"/>
                  </a:cxn>
                  <a:cxn ang="0">
                    <a:pos x="T2" y="T3"/>
                  </a:cxn>
                  <a:cxn ang="0">
                    <a:pos x="T4" y="T5"/>
                  </a:cxn>
                </a:cxnLst>
                <a:rect l="0" t="0" r="r" b="b"/>
                <a:pathLst>
                  <a:path w="74" h="74">
                    <a:moveTo>
                      <a:pt x="0" y="74"/>
                    </a:moveTo>
                    <a:lnTo>
                      <a:pt x="74" y="0"/>
                    </a:lnTo>
                    <a:lnTo>
                      <a:pt x="0" y="74"/>
                    </a:lnTo>
                    <a:close/>
                  </a:path>
                </a:pathLst>
              </a:cu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0" name="iSļîḋè"/>
              <p:cNvSpPr/>
              <p:nvPr>
                <p:custDataLst>
                  <p:tags r:id="rId29"/>
                </p:custDataLst>
              </p:nvPr>
            </p:nvSpPr>
            <p:spPr bwMode="auto">
              <a:xfrm>
                <a:off x="6414596" y="1657699"/>
                <a:ext cx="380259" cy="380259"/>
              </a:xfrm>
              <a:custGeom>
                <a:gdLst>
                  <a:gd name="T0" fmla="*/ 0 w 74"/>
                  <a:gd name="T1" fmla="*/ 0 h 74"/>
                  <a:gd name="T2" fmla="*/ 74 w 74"/>
                  <a:gd name="T3" fmla="*/ 74 h 74"/>
                  <a:gd name="T4" fmla="*/ 0 w 74"/>
                  <a:gd name="T5" fmla="*/ 0 h 74"/>
                </a:gdLst>
                <a:cxnLst>
                  <a:cxn ang="0">
                    <a:pos x="T0" y="T1"/>
                  </a:cxn>
                  <a:cxn ang="0">
                    <a:pos x="T2" y="T3"/>
                  </a:cxn>
                  <a:cxn ang="0">
                    <a:pos x="T4" y="T5"/>
                  </a:cxn>
                </a:cxnLst>
                <a:rect l="0" t="0" r="r" b="b"/>
                <a:pathLst>
                  <a:path w="74" h="74">
                    <a:moveTo>
                      <a:pt x="0" y="0"/>
                    </a:moveTo>
                    <a:lnTo>
                      <a:pt x="74" y="74"/>
                    </a:lnTo>
                    <a:lnTo>
                      <a:pt x="0" y="0"/>
                    </a:lnTo>
                    <a:close/>
                  </a:path>
                </a:pathLst>
              </a:cu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1" name="íṥḻíḓè"/>
              <p:cNvSpPr/>
              <p:nvPr>
                <p:custDataLst>
                  <p:tags r:id="rId30"/>
                </p:custDataLst>
              </p:nvPr>
            </p:nvSpPr>
            <p:spPr bwMode="auto">
              <a:xfrm>
                <a:off x="6471119" y="1714222"/>
                <a:ext cx="267209" cy="267209"/>
              </a:xfrm>
              <a:custGeom>
                <a:gdLst>
                  <a:gd name="T0" fmla="*/ 52 w 52"/>
                  <a:gd name="T1" fmla="*/ 26 h 52"/>
                  <a:gd name="T2" fmla="*/ 26 w 52"/>
                  <a:gd name="T3" fmla="*/ 52 h 52"/>
                  <a:gd name="T4" fmla="*/ 0 w 52"/>
                  <a:gd name="T5" fmla="*/ 26 h 52"/>
                  <a:gd name="T6" fmla="*/ 26 w 52"/>
                  <a:gd name="T7" fmla="*/ 0 h 52"/>
                  <a:gd name="T8" fmla="*/ 52 w 52"/>
                  <a:gd name="T9" fmla="*/ 26 h 52"/>
                </a:gdLst>
                <a:cxnLst>
                  <a:cxn ang="0">
                    <a:pos x="T0" y="T1"/>
                  </a:cxn>
                  <a:cxn ang="0">
                    <a:pos x="T2" y="T3"/>
                  </a:cxn>
                  <a:cxn ang="0">
                    <a:pos x="T4" y="T5"/>
                  </a:cxn>
                  <a:cxn ang="0">
                    <a:pos x="T6" y="T7"/>
                  </a:cxn>
                  <a:cxn ang="0">
                    <a:pos x="T8" y="T9"/>
                  </a:cxn>
                </a:cxnLst>
                <a:rect l="0" t="0" r="r" b="b"/>
                <a:pathLst>
                  <a:path w="52" h="52">
                    <a:moveTo>
                      <a:pt x="52" y="26"/>
                    </a:moveTo>
                    <a:lnTo>
                      <a:pt x="26" y="52"/>
                    </a:lnTo>
                    <a:lnTo>
                      <a:pt x="0" y="26"/>
                    </a:lnTo>
                    <a:lnTo>
                      <a:pt x="26" y="0"/>
                    </a:lnTo>
                    <a:lnTo>
                      <a:pt x="52" y="2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2" name="îṡ1ïḍe"/>
              <p:cNvSpPr/>
              <p:nvPr>
                <p:custDataLst>
                  <p:tags r:id="rId31"/>
                </p:custDataLst>
              </p:nvPr>
            </p:nvSpPr>
            <p:spPr bwMode="auto">
              <a:xfrm>
                <a:off x="6173078" y="2371968"/>
                <a:ext cx="143882" cy="143882"/>
              </a:xfrm>
              <a:custGeom>
                <a:gdLst>
                  <a:gd name="T0" fmla="*/ 0 w 28"/>
                  <a:gd name="T1" fmla="*/ 28 h 28"/>
                  <a:gd name="T2" fmla="*/ 28 w 28"/>
                  <a:gd name="T3" fmla="*/ 0 h 28"/>
                  <a:gd name="T4" fmla="*/ 0 w 28"/>
                  <a:gd name="T5" fmla="*/ 28 h 28"/>
                </a:gdLst>
                <a:cxnLst>
                  <a:cxn ang="0">
                    <a:pos x="T0" y="T1"/>
                  </a:cxn>
                  <a:cxn ang="0">
                    <a:pos x="T2" y="T3"/>
                  </a:cxn>
                  <a:cxn ang="0">
                    <a:pos x="T4" y="T5"/>
                  </a:cxn>
                </a:cxnLst>
                <a:rect l="0" t="0" r="r" b="b"/>
                <a:pathLst>
                  <a:path w="28" h="28">
                    <a:moveTo>
                      <a:pt x="0" y="28"/>
                    </a:moveTo>
                    <a:lnTo>
                      <a:pt x="28" y="0"/>
                    </a:lnTo>
                    <a:lnTo>
                      <a:pt x="0" y="28"/>
                    </a:lnTo>
                    <a:close/>
                  </a:path>
                </a:pathLst>
              </a:cu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3" name="îṡḻîḑê"/>
              <p:cNvSpPr/>
              <p:nvPr>
                <p:custDataLst>
                  <p:tags r:id="rId32"/>
                </p:custDataLst>
              </p:nvPr>
            </p:nvSpPr>
            <p:spPr bwMode="auto">
              <a:xfrm>
                <a:off x="6173078" y="2371968"/>
                <a:ext cx="143882" cy="143882"/>
              </a:xfrm>
              <a:custGeom>
                <a:gdLst>
                  <a:gd name="T0" fmla="*/ 0 w 28"/>
                  <a:gd name="T1" fmla="*/ 0 h 28"/>
                  <a:gd name="T2" fmla="*/ 28 w 28"/>
                  <a:gd name="T3" fmla="*/ 28 h 28"/>
                  <a:gd name="T4" fmla="*/ 0 w 28"/>
                  <a:gd name="T5" fmla="*/ 0 h 28"/>
                </a:gdLst>
                <a:cxnLst>
                  <a:cxn ang="0">
                    <a:pos x="T0" y="T1"/>
                  </a:cxn>
                  <a:cxn ang="0">
                    <a:pos x="T2" y="T3"/>
                  </a:cxn>
                  <a:cxn ang="0">
                    <a:pos x="T4" y="T5"/>
                  </a:cxn>
                </a:cxnLst>
                <a:rect l="0" t="0" r="r" b="b"/>
                <a:pathLst>
                  <a:path w="28" h="28">
                    <a:moveTo>
                      <a:pt x="0" y="0"/>
                    </a:moveTo>
                    <a:lnTo>
                      <a:pt x="28" y="28"/>
                    </a:lnTo>
                    <a:lnTo>
                      <a:pt x="0" y="0"/>
                    </a:lnTo>
                    <a:close/>
                  </a:path>
                </a:pathLst>
              </a:cu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4" name="îsļîdé"/>
              <p:cNvSpPr/>
              <p:nvPr>
                <p:custDataLst>
                  <p:tags r:id="rId33"/>
                </p:custDataLst>
              </p:nvPr>
            </p:nvSpPr>
            <p:spPr bwMode="auto">
              <a:xfrm>
                <a:off x="6193633" y="2392523"/>
                <a:ext cx="102773" cy="102773"/>
              </a:xfrm>
              <a:custGeom>
                <a:gdLst>
                  <a:gd name="T0" fmla="*/ 20 w 20"/>
                  <a:gd name="T1" fmla="*/ 10 h 20"/>
                  <a:gd name="T2" fmla="*/ 10 w 20"/>
                  <a:gd name="T3" fmla="*/ 20 h 20"/>
                  <a:gd name="T4" fmla="*/ 0 w 20"/>
                  <a:gd name="T5" fmla="*/ 10 h 20"/>
                  <a:gd name="T6" fmla="*/ 10 w 20"/>
                  <a:gd name="T7" fmla="*/ 0 h 20"/>
                  <a:gd name="T8" fmla="*/ 20 w 20"/>
                  <a:gd name="T9" fmla="*/ 10 h 20"/>
                </a:gdLst>
                <a:cxnLst>
                  <a:cxn ang="0">
                    <a:pos x="T0" y="T1"/>
                  </a:cxn>
                  <a:cxn ang="0">
                    <a:pos x="T2" y="T3"/>
                  </a:cxn>
                  <a:cxn ang="0">
                    <a:pos x="T4" y="T5"/>
                  </a:cxn>
                  <a:cxn ang="0">
                    <a:pos x="T6" y="T7"/>
                  </a:cxn>
                  <a:cxn ang="0">
                    <a:pos x="T8" y="T9"/>
                  </a:cxn>
                </a:cxnLst>
                <a:rect l="0" t="0" r="r" b="b"/>
                <a:pathLst>
                  <a:path w="20" h="20">
                    <a:moveTo>
                      <a:pt x="20" y="10"/>
                    </a:moveTo>
                    <a:lnTo>
                      <a:pt x="10" y="20"/>
                    </a:lnTo>
                    <a:lnTo>
                      <a:pt x="0" y="10"/>
                    </a:lnTo>
                    <a:lnTo>
                      <a:pt x="10" y="0"/>
                    </a:lnTo>
                    <a:lnTo>
                      <a:pt x="20" y="1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5" name="işḻíḋé"/>
              <p:cNvSpPr/>
              <p:nvPr>
                <p:custDataLst>
                  <p:tags r:id="rId34"/>
                </p:custDataLst>
              </p:nvPr>
            </p:nvSpPr>
            <p:spPr bwMode="auto">
              <a:xfrm>
                <a:off x="5921286" y="2567237"/>
                <a:ext cx="107913" cy="107913"/>
              </a:xfrm>
              <a:prstGeom prst="ellipse">
                <a:avLst/>
              </a:pr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sp>
            <p:nvSpPr>
              <p:cNvPr id="36" name="îṣḷïḑê"/>
              <p:cNvSpPr/>
              <p:nvPr>
                <p:custDataLst>
                  <p:tags r:id="rId35"/>
                </p:custDataLst>
              </p:nvPr>
            </p:nvSpPr>
            <p:spPr bwMode="auto">
              <a:xfrm>
                <a:off x="6049751" y="2053373"/>
                <a:ext cx="143882" cy="143882"/>
              </a:xfrm>
              <a:prstGeom prst="ellipse">
                <a:avLst/>
              </a:prstGeom>
              <a:noFill/>
              <a:ln w="22225" cap="flat">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20000"/>
                  </a:lnSpc>
                </a:pPr>
                <a:endParaRPr sz="2400"/>
              </a:p>
            </p:txBody>
          </p:sp>
        </p:grpSp>
        <p:cxnSp>
          <p:nvCxnSpPr>
            <p:cNvPr id="6" name="直接连接符 5"/>
            <p:cNvCxnSpPr/>
            <p:nvPr>
              <p:custDataLst>
                <p:tags r:id="rId36"/>
              </p:custDataLst>
            </p:nvPr>
          </p:nvCxnSpPr>
          <p:spPr>
            <a:xfrm flipH="1">
              <a:off x="5643214" y="259265"/>
              <a:ext cx="0" cy="435231"/>
            </a:xfrm>
            <a:prstGeom prst="line">
              <a:avLst/>
            </a:prstGeom>
            <a:ln w="28575">
              <a:solidFill>
                <a:srgbClr val="30A07D"/>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slow" advClick="0">
    <p:dissolve/>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练习">
    <p:bg>
      <p:bgPr>
        <a:pattFill prst="lgGrid">
          <a:fgClr>
            <a:schemeClr val="bg1">
              <a:lumMod val="95000"/>
            </a:schemeClr>
          </a:fgClr>
          <a:bgClr>
            <a:schemeClr val="bg1"/>
          </a:bgClr>
        </a:pattFill>
        <a:effectLst/>
      </p:bgPr>
    </p:b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腰带">
    <p:spTree>
      <p:nvGrpSpPr>
        <p:cNvPr id="1" name=""/>
        <p:cNvGrpSpPr/>
        <p:nvPr>
          <p:custDataLst>
            <p:tags r:id="rId1"/>
          </p:custDataLst>
        </p:nvPr>
      </p:nvGrpSpPr>
      <p:grpSpPr>
        <a:xfrm>
          <a:off x="0" y="0"/>
          <a:ext cx="0" cy="0"/>
        </a:xfrm>
      </p:grpSpPr>
      <p:sp>
        <p:nvSpPr>
          <p:cNvPr id="23555" name="矩形 9"/>
          <p:cNvSpPr/>
          <p:nvPr>
            <p:custDataLst>
              <p:tags r:id="rId2"/>
            </p:custDataLst>
          </p:nvPr>
        </p:nvSpPr>
        <p:spPr>
          <a:xfrm>
            <a:off x="0" y="719138"/>
            <a:ext cx="9144000" cy="3705225"/>
          </a:xfrm>
          <a:prstGeom prst="rect">
            <a:avLst/>
          </a:prstGeom>
          <a:solidFill>
            <a:srgbClr val="FFFFFF"/>
          </a:solidFill>
          <a:ln w="12700">
            <a:noFill/>
          </a:ln>
        </p:spPr>
        <p:txBody>
          <a:bodyPr wrap="square" lIns="68575" tIns="34288" rIns="68575" bIns="34288" anchor="ctr" anchorCtr="0"/>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algn="ctr"/>
            <a:endParaRPr lang="en-US" altLang="zh-CN">
              <a:solidFill>
                <a:srgbClr val="FFFFFF"/>
              </a:solidFill>
              <a:ea typeface="微软雅黑" panose="020b0503020204020204" charset="-122"/>
              <a:sym typeface="微软雅黑" panose="020b0503020204020204" charset="-122"/>
            </a:endParaRPr>
          </a:p>
        </p:txBody>
      </p:sp>
      <p:sp>
        <p:nvSpPr>
          <p:cNvPr id="2" name="标题 1"/>
          <p:cNvSpPr>
            <a:spLocks noGrp="1"/>
          </p:cNvSpPr>
          <p:nvPr>
            <p:ph type="title" hasCustomPrompt="1"/>
            <p:custDataLst>
              <p:tags r:id="rId3"/>
            </p:custDataLst>
          </p:nvPr>
        </p:nvSpPr>
        <p:spPr>
          <a:xfrm>
            <a:off x="1142101" y="1004400"/>
            <a:ext cx="6858000" cy="1790100"/>
          </a:xfrm>
        </p:spPr>
        <p:txBody>
          <a:bodyPr anchor="b">
            <a:normAutofit/>
          </a:bodyPr>
          <a:lstStyle>
            <a:lvl1pPr algn="ctr">
              <a:defRPr sz="4500" baseline="0">
                <a:solidFill>
                  <a:schemeClr val="accent1">
                    <a:lumMod val="50000"/>
                  </a:schemeClr>
                </a:solidFill>
                <a:latin typeface="Arial" pitchFamily="34" charset="0"/>
                <a:ea typeface="幼圆" panose="02010509060101010101" pitchFamily="49" charset="-122"/>
              </a:defRPr>
            </a:lvl1pPr>
          </a:lstStyle>
          <a:p>
            <a:pPr fontAlgn="auto"/>
            <a:r>
              <a:rPr kumimoji="0" lang="zh-CN" altLang="en-US" sz="4500" b="1" i="0" u="none" strike="noStrike" kern="1200" cap="none" spc="150" normalizeH="0" baseline="0" noProof="1">
                <a:uLnTx/>
                <a:uFillTx/>
              </a:rPr>
              <a:t>单击此处编辑标题</a:t>
            </a:r>
            <a:endParaRPr kumimoji="0" lang="zh-CN" altLang="en-US" sz="4500" b="1" i="0" u="none" strike="noStrike" kern="1200" cap="none" spc="150" normalizeH="0" baseline="0" noProof="1">
              <a:uLnTx/>
              <a:uFillTx/>
            </a:endParaRPr>
          </a:p>
        </p:txBody>
      </p:sp>
      <p:sp>
        <p:nvSpPr>
          <p:cNvPr id="7" name="文本占位符 6"/>
          <p:cNvSpPr>
            <a:spLocks noGrp="1"/>
          </p:cNvSpPr>
          <p:nvPr>
            <p:ph type="body" sz="quarter" idx="13"/>
            <p:custDataLst>
              <p:tags r:id="rId4"/>
            </p:custDataLst>
          </p:nvPr>
        </p:nvSpPr>
        <p:spPr>
          <a:xfrm>
            <a:off x="1141810" y="2897101"/>
            <a:ext cx="6858000" cy="1242000"/>
          </a:xfrm>
        </p:spPr>
        <p:txBody>
          <a:bodyPr>
            <a:normAutofit/>
          </a:bodyPr>
          <a:lstStyle>
            <a:lvl1pPr algn="ctr">
              <a:defRPr baseline="0">
                <a:solidFill>
                  <a:schemeClr val="tx1">
                    <a:lumMod val="85000"/>
                    <a:lumOff val="15000"/>
                  </a:schemeClr>
                </a:solidFill>
                <a:latin typeface="Arial" pitchFamily="34" charset="0"/>
                <a:ea typeface="幼圆" panose="02010509060101010101" pitchFamily="49" charset="-122"/>
              </a:defRPr>
            </a:lvl1pPr>
          </a:lstStyle>
          <a:p>
            <a:pPr lvl="0" fontAlgn="auto"/>
            <a:r>
              <a:rPr kumimoji="0" lang="zh-CN" altLang="en-US" sz="1200" b="0" i="0" u="none" strike="noStrike" kern="1200" cap="none" spc="113" normalizeH="0" baseline="0" noProof="1">
                <a:uLnTx/>
                <a:uFillTx/>
              </a:rPr>
              <a:t>单击此处编辑母版文本样式</a:t>
            </a:r>
            <a:endParaRPr kumimoji="0" lang="zh-CN" altLang="en-US" sz="1200" b="0" i="0" u="none" strike="noStrike" kern="1200" cap="none" spc="113" normalizeH="0" baseline="0" noProof="1">
              <a:uLnTx/>
              <a:uFillTx/>
            </a:endParaRPr>
          </a:p>
        </p:txBody>
      </p:sp>
      <p:sp>
        <p:nvSpPr>
          <p:cNvPr id="23558" name="灯片编号占位符 4"/>
          <p:cNvSpPr>
            <a:spLocks noGrp="1"/>
          </p:cNvSpPr>
          <p:nvPr>
            <p:ph type="sldNum" sz="quarter" idx="4"/>
            <p:custDataLst>
              <p:tags r:id="rId5"/>
            </p:custDataLst>
          </p:nvPr>
        </p:nvSpPr>
        <p:spPr>
          <a:xfrm>
            <a:off x="6457950" y="4762504"/>
            <a:ext cx="2025254" cy="236935"/>
          </a:xfrm>
          <a:prstGeom prst="rect">
            <a:avLst/>
          </a:prstGeom>
          <a:noFill/>
          <a:ln w="9525">
            <a:noFill/>
          </a:ln>
        </p:spPr>
        <p:txBody>
          <a:bodyPr lIns="68575" tIns="34288" rIns="68575" bIns="34288" anchor="ctr" anchorCtr="0"/>
          <a:lstStyle/>
          <a:p>
            <a:pPr algn="r"/>
            <a:fld id="{9A0DB2DC-4C9A-4742-B13C-FB6460FD3503}" type="slidenum">
              <a:rPr lang="zh-CN" altLang="en-US"/>
              <a:t/>
            </a:fld>
            <a:endParaRPr lang="zh-CN" altLang="en-US"/>
          </a:p>
        </p:txBody>
      </p:sp>
      <p:sp>
        <p:nvSpPr>
          <p:cNvPr id="23561" name="日期占位符 2"/>
          <p:cNvSpPr>
            <a:spLocks noGrp="1"/>
          </p:cNvSpPr>
          <p:nvPr>
            <p:ph type="dt" sz="half" idx="2"/>
            <p:custDataLst>
              <p:tags r:id="rId6"/>
            </p:custDataLst>
          </p:nvPr>
        </p:nvSpPr>
        <p:spPr>
          <a:xfrm>
            <a:off x="659606" y="4762504"/>
            <a:ext cx="2025254" cy="236935"/>
          </a:xfrm>
          <a:prstGeom prst="rect">
            <a:avLst/>
          </a:prstGeom>
          <a:noFill/>
          <a:ln w="9525">
            <a:noFill/>
          </a:ln>
        </p:spPr>
        <p:txBody>
          <a:bodyPr lIns="68575" tIns="34288" rIns="68575" bIns="34288" anchor="ctr" anchorCtr="0"/>
          <a:lstStyle/>
          <a:p>
            <a:fld id="{BB962C8B-B14F-4D97-AF65-F5344CB8AC3E}" type="datetime1">
              <a:rPr lang="zh-CN" altLang="en-US"/>
              <a:t/>
            </a:fld>
            <a:endParaRPr lang="zh-CN" altLang="en-US"/>
          </a:p>
        </p:txBody>
      </p:sp>
      <p:sp>
        <p:nvSpPr>
          <p:cNvPr id="23562" name="页脚占位符 3"/>
          <p:cNvSpPr>
            <a:spLocks noGrp="1"/>
          </p:cNvSpPr>
          <p:nvPr>
            <p:ph type="ftr" sz="quarter" idx="3"/>
            <p:custDataLst>
              <p:tags r:id="rId7"/>
            </p:custDataLst>
          </p:nvPr>
        </p:nvSpPr>
        <p:spPr>
          <a:xfrm>
            <a:off x="3087300" y="4762504"/>
            <a:ext cx="2969419" cy="236935"/>
          </a:xfrm>
          <a:prstGeom prst="rect">
            <a:avLst/>
          </a:prstGeom>
          <a:noFill/>
          <a:ln w="9525">
            <a:noFill/>
          </a:ln>
        </p:spPr>
        <p:txBody>
          <a:bodyPr lIns="68575" tIns="34288" rIns="68575" bIns="34288" anchor="ctr" anchorCtr="0"/>
          <a:lstStyle/>
          <a:p>
            <a:pPr algn="ct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通用">
    <p:spTree>
      <p:nvGrpSpPr>
        <p:cNvPr id="1" name=""/>
        <p:cNvGrpSpPr/>
        <p:nvPr>
          <p:custDataLst>
            <p:tags r:id="rId1"/>
          </p:custDataLst>
        </p:nvPr>
      </p:nvGrpSpPr>
      <p:grpSpPr>
        <a:xfrm>
          <a:off x="0" y="0"/>
          <a:ext cx="0" cy="0"/>
        </a:xfrm>
      </p:grpSpPr>
      <p:sp>
        <p:nvSpPr>
          <p:cNvPr id="8" name="标题 7"/>
          <p:cNvSpPr>
            <a:spLocks noGrp="1"/>
          </p:cNvSpPr>
          <p:nvPr>
            <p:ph type="title"/>
            <p:custDataLst>
              <p:tags r:id="rId2"/>
            </p:custDataLst>
          </p:nvPr>
        </p:nvSpPr>
        <p:spPr>
          <a:xfrm>
            <a:off x="502453" y="332186"/>
            <a:ext cx="8139113" cy="332184"/>
          </a:xfrm>
        </p:spPr>
        <p:txBody>
          <a:bodyPr/>
          <a:lstStyle/>
          <a:p>
            <a:pPr fontAlgn="auto"/>
            <a:r>
              <a:rPr kumimoji="0" lang="zh-CN" altLang="en-US" sz="1800" b="1" i="0" u="none" strike="noStrike" kern="1200" cap="none" spc="150" normalizeH="0" baseline="0" noProof="1">
                <a:uLnTx/>
                <a:uFillTx/>
              </a:rPr>
              <a:t>单击此处编辑母版标题样式</a:t>
            </a:r>
            <a:endParaRPr kumimoji="0" lang="zh-CN" altLang="en-US" sz="1800" b="1" i="0" u="none" strike="noStrike" kern="1200" cap="none" spc="150" normalizeH="0" baseline="0" noProof="1">
              <a:uLnTx/>
              <a:uFillTx/>
            </a:endParaRPr>
          </a:p>
        </p:txBody>
      </p:sp>
      <p:sp>
        <p:nvSpPr>
          <p:cNvPr id="17413" name="灯片编号占位符 4"/>
          <p:cNvSpPr>
            <a:spLocks noGrp="1"/>
          </p:cNvSpPr>
          <p:nvPr>
            <p:ph type="sldNum" sz="quarter" idx="4"/>
            <p:custDataLst>
              <p:tags r:id="rId3"/>
            </p:custDataLst>
          </p:nvPr>
        </p:nvSpPr>
        <p:spPr>
          <a:xfrm>
            <a:off x="6457950" y="4762504"/>
            <a:ext cx="2025254" cy="236935"/>
          </a:xfrm>
          <a:prstGeom prst="rect">
            <a:avLst/>
          </a:prstGeom>
          <a:noFill/>
          <a:ln w="9525">
            <a:noFill/>
          </a:ln>
        </p:spPr>
        <p:txBody>
          <a:bodyPr lIns="68575" tIns="34288" rIns="68575" bIns="34288" anchor="ctr" anchorCtr="0"/>
          <a:lstStyle/>
          <a:p>
            <a:pPr algn="r"/>
            <a:fld id="{9A0DB2DC-4C9A-4742-B13C-FB6460FD3503}" type="slidenum">
              <a:rPr lang="zh-CN" altLang="en-US"/>
              <a:t/>
            </a:fld>
            <a:endParaRPr lang="zh-CN" altLang="en-US"/>
          </a:p>
        </p:txBody>
      </p:sp>
      <p:sp>
        <p:nvSpPr>
          <p:cNvPr id="17416" name="日期占位符 2"/>
          <p:cNvSpPr>
            <a:spLocks noGrp="1"/>
          </p:cNvSpPr>
          <p:nvPr>
            <p:ph type="dt" sz="half" idx="2"/>
            <p:custDataLst>
              <p:tags r:id="rId4"/>
            </p:custDataLst>
          </p:nvPr>
        </p:nvSpPr>
        <p:spPr>
          <a:xfrm>
            <a:off x="659606" y="4762504"/>
            <a:ext cx="2025254" cy="236935"/>
          </a:xfrm>
          <a:prstGeom prst="rect">
            <a:avLst/>
          </a:prstGeom>
          <a:noFill/>
          <a:ln w="9525">
            <a:noFill/>
          </a:ln>
        </p:spPr>
        <p:txBody>
          <a:bodyPr lIns="68575" tIns="34288" rIns="68575" bIns="34288" anchor="ctr" anchorCtr="0"/>
          <a:lstStyle/>
          <a:p>
            <a:fld id="{BB962C8B-B14F-4D97-AF65-F5344CB8AC3E}" type="datetime1">
              <a:rPr lang="zh-CN" altLang="en-US"/>
              <a:t/>
            </a:fld>
            <a:endParaRPr lang="zh-CN" altLang="en-US"/>
          </a:p>
        </p:txBody>
      </p:sp>
      <p:sp>
        <p:nvSpPr>
          <p:cNvPr id="17417" name="页脚占位符 3"/>
          <p:cNvSpPr>
            <a:spLocks noGrp="1"/>
          </p:cNvSpPr>
          <p:nvPr>
            <p:ph type="ftr" sz="quarter" idx="3"/>
            <p:custDataLst>
              <p:tags r:id="rId5"/>
            </p:custDataLst>
          </p:nvPr>
        </p:nvSpPr>
        <p:spPr>
          <a:xfrm>
            <a:off x="3087300" y="4762504"/>
            <a:ext cx="2969419" cy="236935"/>
          </a:xfrm>
          <a:prstGeom prst="rect">
            <a:avLst/>
          </a:prstGeom>
          <a:noFill/>
          <a:ln w="9525">
            <a:noFill/>
          </a:ln>
        </p:spPr>
        <p:txBody>
          <a:bodyPr lIns="68575" tIns="34288" rIns="68575" bIns="34288" anchor="ctr" anchorCtr="0"/>
          <a:lstStyle/>
          <a:p>
            <a:pPr algn="ctr"/>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cSld name="标题，文本与两项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1154113" y="342900"/>
            <a:ext cx="7772400" cy="85725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custDataLst>
              <p:tags r:id="rId3"/>
            </p:custDataLst>
          </p:nvPr>
        </p:nvSpPr>
        <p:spPr>
          <a:xfrm>
            <a:off x="685800" y="1485900"/>
            <a:ext cx="3810000" cy="30861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quarter" idx="2"/>
            <p:custDataLst>
              <p:tags r:id="rId4"/>
            </p:custDataLst>
          </p:nvPr>
        </p:nvSpPr>
        <p:spPr>
          <a:xfrm>
            <a:off x="4648200" y="1485900"/>
            <a:ext cx="3810000" cy="14859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内容占位符 4"/>
          <p:cNvSpPr>
            <a:spLocks noGrp="1"/>
          </p:cNvSpPr>
          <p:nvPr>
            <p:ph sz="quarter" idx="3"/>
            <p:custDataLst>
              <p:tags r:id="rId5"/>
            </p:custDataLst>
          </p:nvPr>
        </p:nvSpPr>
        <p:spPr>
          <a:xfrm>
            <a:off x="4648200" y="3086100"/>
            <a:ext cx="3810000" cy="14859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日期占位符 5"/>
          <p:cNvSpPr>
            <a:spLocks noGrp="1"/>
          </p:cNvSpPr>
          <p:nvPr>
            <p:ph type="dt" sz="half" idx="10"/>
            <p:custDataLst>
              <p:tags r:id="rId6"/>
            </p:custDataLst>
          </p:nvPr>
        </p:nvSpPr>
        <p:spPr>
          <a:xfrm>
            <a:off x="685800" y="4686300"/>
            <a:ext cx="1905000" cy="342900"/>
          </a:xfrm>
        </p:spPr>
        <p:txBody>
          <a:bodyPr/>
          <a:lstStyle>
            <a:lvl1pPr>
              <a:defRPr/>
            </a:lvl1pPr>
          </a:lstStyle>
          <a:p>
            <a:endParaRPr lang="en-US" altLang="zh-CN"/>
          </a:p>
        </p:txBody>
      </p:sp>
      <p:sp>
        <p:nvSpPr>
          <p:cNvPr id="7" name="页脚占位符 6"/>
          <p:cNvSpPr>
            <a:spLocks noGrp="1"/>
          </p:cNvSpPr>
          <p:nvPr>
            <p:ph type="ftr" sz="quarter" idx="11"/>
            <p:custDataLst>
              <p:tags r:id="rId7"/>
            </p:custDataLst>
          </p:nvPr>
        </p:nvSpPr>
        <p:spPr>
          <a:xfrm>
            <a:off x="3124200" y="4686300"/>
            <a:ext cx="2895600" cy="342900"/>
          </a:xfrm>
        </p:spPr>
        <p:txBody>
          <a:bodyPr/>
          <a:lstStyle>
            <a:lvl1pPr>
              <a:defRPr/>
            </a:lvl1pPr>
          </a:lstStyle>
          <a:p>
            <a:endParaRPr lang="en-US" altLang="zh-CN"/>
          </a:p>
        </p:txBody>
      </p:sp>
      <p:sp>
        <p:nvSpPr>
          <p:cNvPr id="8" name="灯片编号占位符 7"/>
          <p:cNvSpPr>
            <a:spLocks noGrp="1"/>
          </p:cNvSpPr>
          <p:nvPr>
            <p:ph type="sldNum" sz="quarter" idx="12"/>
            <p:custDataLst>
              <p:tags r:id="rId8"/>
            </p:custDataLst>
          </p:nvPr>
        </p:nvSpPr>
        <p:spPr>
          <a:xfrm>
            <a:off x="6553200" y="4686300"/>
            <a:ext cx="1905000" cy="342900"/>
          </a:xfrm>
        </p:spPr>
        <p:txBody>
          <a:bodyPr/>
          <a:lstStyle>
            <a:lvl1pPr>
              <a:defRPr/>
            </a:lvl1pPr>
          </a:lstStyle>
          <a:p>
            <a:fld id="{C77A8179-0162-4713-BE1F-80F32A7CAA2A}" type="slidenum">
              <a:rPr lang="en-US" altLang="zh-CN"/>
              <a:t/>
            </a:fld>
            <a:endParaRPr lang="en-US" altLang="zh-CN"/>
          </a:p>
        </p:txBody>
      </p:sp>
    </p:spTree>
  </p:cSld>
  <p:clrMapOvr>
    <a:masterClrMapping/>
  </p:clrMapOvr>
  <p:transition>
    <p:strips dir="rd"/>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知识精讲">
    <p:spTree>
      <p:nvGrpSpPr>
        <p:cNvPr id="1" name=""/>
        <p:cNvGrpSpPr/>
        <p:nvPr>
          <p:custDataLst>
            <p:tags r:id="rId1"/>
          </p:custDataLst>
        </p:nvPr>
      </p:nvGrpSpPr>
      <p:grpSpPr>
        <a:xfrm>
          <a:off x="0" y="0"/>
          <a:ext cx="0" cy="0"/>
        </a:xfrm>
      </p:grpSpPr>
      <p:sp>
        <p:nvSpPr>
          <p:cNvPr id="7" name="文本框 6"/>
          <p:cNvSpPr txBox="1"/>
          <p:nvPr userDrawn="1">
            <p:custDataLst>
              <p:tags r:id="rId2"/>
            </p:custDataLst>
          </p:nvPr>
        </p:nvSpPr>
        <p:spPr>
          <a:xfrm>
            <a:off x="0" y="-1023832"/>
            <a:ext cx="349576" cy="112338"/>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nSpc>
                <a:spcPct val="130000"/>
              </a:lnSpc>
            </a:pPr>
            <a:r>
              <a:rPr lang="zh-CN" altLang="zh-CN" sz="100">
                <a:solidFill>
                  <a:schemeClr val="bg1"/>
                </a:solidFill>
                <a:effectLst/>
                <a:cs typeface="Times New Roman" panose="02020603050405020304" pitchFamily="18" charset="0"/>
              </a:rPr>
              <a:t>小杨老师</a:t>
            </a:r>
            <a:r>
              <a:rPr lang="en-US" altLang="zh-CN" sz="100">
                <a:solidFill>
                  <a:schemeClr val="bg1"/>
                </a:solidFill>
                <a:effectLst/>
                <a:cs typeface="Times New Roman" panose="02020603050405020304" pitchFamily="18" charset="0"/>
              </a:rPr>
              <a:t>      </a:t>
            </a:r>
            <a:r>
              <a:rPr lang="en-US" altLang="zh-CN" sz="100">
                <a:solidFill>
                  <a:schemeClr val="bg1"/>
                </a:solidFill>
                <a:effectLst/>
              </a:rPr>
              <a:t>15521324728</a:t>
            </a:r>
            <a:endParaRPr lang="zh-CN" altLang="en-US" sz="100">
              <a:solidFill>
                <a:schemeClr val="bg1"/>
              </a:solidFill>
            </a:endParaRPr>
          </a:p>
        </p:txBody>
      </p:sp>
      <p:sp>
        <p:nvSpPr>
          <p:cNvPr id="8" name="文本框 7"/>
          <p:cNvSpPr txBox="1"/>
          <p:nvPr userDrawn="1">
            <p:custDataLst>
              <p:tags r:id="rId3"/>
            </p:custDataLst>
          </p:nvPr>
        </p:nvSpPr>
        <p:spPr>
          <a:xfrm>
            <a:off x="8709692" y="5598764"/>
            <a:ext cx="434308" cy="132344"/>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gn="ctr">
              <a:lnSpc>
                <a:spcPct val="130000"/>
              </a:lnSpc>
            </a:pPr>
            <a:r>
              <a:rPr lang="zh-CN" altLang="en-US" sz="100">
                <a:solidFill>
                  <a:schemeClr val="bg1"/>
                </a:solidFill>
                <a:effectLst/>
                <a:cs typeface="Times New Roman" panose="02020603050405020304" pitchFamily="18" charset="0"/>
              </a:rPr>
              <a:t>版权归属于微信公众号：杨</a:t>
            </a:r>
            <a:r>
              <a:rPr lang="en-US" altLang="zh-CN" sz="100">
                <a:solidFill>
                  <a:schemeClr val="bg1"/>
                </a:solidFill>
                <a:effectLst/>
                <a:cs typeface="Times New Roman" panose="02020603050405020304" pitchFamily="18" charset="0"/>
              </a:rPr>
              <a:t>sir</a:t>
            </a:r>
            <a:r>
              <a:rPr lang="zh-CN" altLang="en-US" sz="100">
                <a:solidFill>
                  <a:schemeClr val="bg1"/>
                </a:solidFill>
                <a:effectLst/>
                <a:cs typeface="Times New Roman" panose="02020603050405020304" pitchFamily="18" charset="0"/>
              </a:rPr>
              <a:t>化学</a:t>
            </a:r>
            <a:endParaRPr lang="en-US" altLang="zh-CN" sz="100">
              <a:solidFill>
                <a:schemeClr val="bg1"/>
              </a:solidFill>
              <a:effectLst/>
              <a:cs typeface="Times New Roman" panose="02020603050405020304" pitchFamily="18" charset="0"/>
            </a:endParaRPr>
          </a:p>
          <a:p>
            <a:pPr algn="ctr">
              <a:lnSpc>
                <a:spcPct val="130000"/>
              </a:lnSpc>
            </a:pPr>
            <a:r>
              <a:rPr lang="zh-CN" altLang="en-US" sz="100">
                <a:solidFill>
                  <a:schemeClr val="bg1"/>
                </a:solidFill>
                <a:effectLst/>
                <a:cs typeface="Times New Roman" panose="02020603050405020304" pitchFamily="18" charset="0"/>
              </a:rPr>
              <a:t>侵权必究</a:t>
            </a:r>
            <a:endParaRPr lang="en-US" altLang="zh-CN" sz="100">
              <a:solidFill>
                <a:schemeClr val="bg1"/>
              </a:solidFill>
              <a:effectLst/>
              <a:cs typeface="Times New Roman" panose="02020603050405020304" pitchFamily="18" charset="0"/>
            </a:endParaRPr>
          </a:p>
        </p:txBody>
      </p:sp>
      <p:sp>
        <p:nvSpPr>
          <p:cNvPr id="10" name="TextBox 6"/>
          <p:cNvSpPr txBox="1"/>
          <p:nvPr userDrawn="1">
            <p:custDataLst>
              <p:tags r:id="rId4"/>
            </p:custDataLst>
          </p:nvPr>
        </p:nvSpPr>
        <p:spPr>
          <a:xfrm>
            <a:off x="872199" y="137482"/>
            <a:ext cx="1952050" cy="339887"/>
          </a:xfrm>
          <a:prstGeom prst="chevron">
            <a:avLst/>
          </a:prstGeom>
          <a:solidFill>
            <a:srgbClr val="FF0000"/>
          </a:solidFill>
        </p:spPr>
        <p:txBody>
          <a:bodyPr vert="horz" wrap="square" lIns="0" tIns="54000" rIns="0" bIns="54000" rtlCol="0" anchor="ctr">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1500" b="1" smtClean="0">
                <a:solidFill>
                  <a:prstClr val="white"/>
                </a:solidFill>
                <a:latin typeface="微软雅黑" panose="020b0503020204020204" charset="-122"/>
                <a:ea typeface="微软雅黑" panose="020b0503020204020204" charset="-122"/>
              </a:rPr>
              <a:t>环节</a:t>
            </a:r>
            <a:r>
              <a:rPr lang="en-US" altLang="zh-CN" sz="1500" b="1" smtClean="0">
                <a:solidFill>
                  <a:prstClr val="white"/>
                </a:solidFill>
                <a:latin typeface="微软雅黑" panose="020b0503020204020204" charset="-122"/>
                <a:ea typeface="微软雅黑" panose="020b0503020204020204" charset="-122"/>
              </a:rPr>
              <a:t>2</a:t>
            </a:r>
            <a:r>
              <a:rPr lang="zh-CN" altLang="en-US" sz="1500" b="1" smtClean="0">
                <a:solidFill>
                  <a:prstClr val="white"/>
                </a:solidFill>
                <a:latin typeface="微软雅黑" panose="020b0503020204020204" charset="-122"/>
                <a:ea typeface="微软雅黑" panose="020b0503020204020204" charset="-122"/>
              </a:rPr>
              <a:t>、知识精讲</a:t>
            </a:r>
            <a:endParaRPr lang="zh-CN" altLang="en-US" sz="1500" b="1">
              <a:solidFill>
                <a:prstClr val="white"/>
              </a:solidFill>
              <a:latin typeface="微软雅黑" panose="020b0503020204020204" charset="-122"/>
              <a:ea typeface="微软雅黑" panose="020b0503020204020204" charset="-122"/>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5_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7_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本节检测">
    <p:spTree>
      <p:nvGrpSpPr>
        <p:cNvPr id="1" name=""/>
        <p:cNvGrpSpPr/>
        <p:nvPr>
          <p:custDataLst>
            <p:tags r:id="rId1"/>
          </p:custDataLst>
        </p:nvPr>
      </p:nvGrpSpPr>
      <p:grpSpPr>
        <a:xfrm>
          <a:off x="0" y="0"/>
          <a:ext cx="0" cy="0"/>
        </a:xfrm>
      </p:grpSpPr>
      <p:sp>
        <p:nvSpPr>
          <p:cNvPr id="28" name="文本框 27"/>
          <p:cNvSpPr txBox="1"/>
          <p:nvPr userDrawn="1">
            <p:custDataLst>
              <p:tags r:id="rId2"/>
            </p:custDataLst>
          </p:nvPr>
        </p:nvSpPr>
        <p:spPr>
          <a:xfrm>
            <a:off x="0" y="-1023832"/>
            <a:ext cx="349576" cy="112338"/>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nSpc>
                <a:spcPct val="130000"/>
              </a:lnSpc>
            </a:pPr>
            <a:r>
              <a:rPr lang="zh-CN" altLang="zh-CN" sz="100">
                <a:solidFill>
                  <a:schemeClr val="bg1"/>
                </a:solidFill>
                <a:effectLst/>
                <a:cs typeface="Times New Roman" panose="02020603050405020304" pitchFamily="18" charset="0"/>
              </a:rPr>
              <a:t>小杨老师</a:t>
            </a:r>
            <a:r>
              <a:rPr lang="en-US" altLang="zh-CN" sz="100">
                <a:solidFill>
                  <a:schemeClr val="bg1"/>
                </a:solidFill>
                <a:effectLst/>
                <a:cs typeface="Times New Roman" panose="02020603050405020304" pitchFamily="18" charset="0"/>
              </a:rPr>
              <a:t>      </a:t>
            </a:r>
            <a:r>
              <a:rPr lang="en-US" altLang="zh-CN" sz="100">
                <a:solidFill>
                  <a:schemeClr val="bg1"/>
                </a:solidFill>
                <a:effectLst/>
              </a:rPr>
              <a:t>15521324728</a:t>
            </a:r>
            <a:endParaRPr lang="zh-CN" altLang="en-US" sz="100">
              <a:solidFill>
                <a:schemeClr val="bg1"/>
              </a:solidFill>
            </a:endParaRPr>
          </a:p>
        </p:txBody>
      </p:sp>
      <p:sp>
        <p:nvSpPr>
          <p:cNvPr id="29" name="文本框 28"/>
          <p:cNvSpPr txBox="1"/>
          <p:nvPr userDrawn="1">
            <p:custDataLst>
              <p:tags r:id="rId3"/>
            </p:custDataLst>
          </p:nvPr>
        </p:nvSpPr>
        <p:spPr>
          <a:xfrm>
            <a:off x="8709692" y="5598764"/>
            <a:ext cx="434308" cy="132344"/>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gn="ctr">
              <a:lnSpc>
                <a:spcPct val="130000"/>
              </a:lnSpc>
            </a:pPr>
            <a:r>
              <a:rPr lang="zh-CN" altLang="en-US" sz="100">
                <a:solidFill>
                  <a:schemeClr val="bg1"/>
                </a:solidFill>
                <a:effectLst/>
                <a:cs typeface="Times New Roman" panose="02020603050405020304" pitchFamily="18" charset="0"/>
              </a:rPr>
              <a:t>版权归属于微信公众号：杨</a:t>
            </a:r>
            <a:r>
              <a:rPr lang="en-US" altLang="zh-CN" sz="100">
                <a:solidFill>
                  <a:schemeClr val="bg1"/>
                </a:solidFill>
                <a:effectLst/>
                <a:cs typeface="Times New Roman" panose="02020603050405020304" pitchFamily="18" charset="0"/>
              </a:rPr>
              <a:t>sir</a:t>
            </a:r>
            <a:r>
              <a:rPr lang="zh-CN" altLang="en-US" sz="100">
                <a:solidFill>
                  <a:schemeClr val="bg1"/>
                </a:solidFill>
                <a:effectLst/>
                <a:cs typeface="Times New Roman" panose="02020603050405020304" pitchFamily="18" charset="0"/>
              </a:rPr>
              <a:t>化学</a:t>
            </a:r>
            <a:endParaRPr lang="en-US" altLang="zh-CN" sz="100">
              <a:solidFill>
                <a:schemeClr val="bg1"/>
              </a:solidFill>
              <a:effectLst/>
              <a:cs typeface="Times New Roman" panose="02020603050405020304" pitchFamily="18" charset="0"/>
            </a:endParaRPr>
          </a:p>
          <a:p>
            <a:pPr algn="ctr">
              <a:lnSpc>
                <a:spcPct val="130000"/>
              </a:lnSpc>
            </a:pPr>
            <a:r>
              <a:rPr lang="zh-CN" altLang="en-US" sz="100">
                <a:solidFill>
                  <a:schemeClr val="bg1"/>
                </a:solidFill>
                <a:effectLst/>
                <a:cs typeface="Times New Roman" panose="02020603050405020304" pitchFamily="18" charset="0"/>
              </a:rPr>
              <a:t>侵权必究</a:t>
            </a:r>
            <a:endParaRPr lang="en-US" altLang="zh-CN" sz="100">
              <a:solidFill>
                <a:schemeClr val="bg1"/>
              </a:solidFill>
              <a:effectLst/>
              <a:cs typeface="Times New Roman" panose="02020603050405020304" pitchFamily="18" charset="0"/>
            </a:endParaRPr>
          </a:p>
        </p:txBody>
      </p:sp>
      <p:sp>
        <p:nvSpPr>
          <p:cNvPr id="9" name="TextBox 6"/>
          <p:cNvSpPr txBox="1"/>
          <p:nvPr userDrawn="1">
            <p:custDataLst>
              <p:tags r:id="rId4"/>
            </p:custDataLst>
          </p:nvPr>
        </p:nvSpPr>
        <p:spPr>
          <a:xfrm>
            <a:off x="872202" y="137482"/>
            <a:ext cx="1958285" cy="339887"/>
          </a:xfrm>
          <a:prstGeom prst="chevron">
            <a:avLst/>
          </a:prstGeom>
          <a:solidFill>
            <a:srgbClr val="FF0000"/>
          </a:solidFill>
        </p:spPr>
        <p:txBody>
          <a:bodyPr vert="horz" wrap="square" lIns="0" tIns="54000" rIns="0" bIns="54000" rtlCol="0" anchor="ctr">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1500" b="1" smtClean="0">
                <a:solidFill>
                  <a:prstClr val="white"/>
                </a:solidFill>
                <a:latin typeface="微软雅黑" panose="020b0503020204020204" charset="-122"/>
                <a:ea typeface="微软雅黑" panose="020b0503020204020204" charset="-122"/>
              </a:rPr>
              <a:t>环节</a:t>
            </a:r>
            <a:r>
              <a:rPr lang="en-US" altLang="zh-CN" sz="1500" b="1" smtClean="0">
                <a:solidFill>
                  <a:prstClr val="white"/>
                </a:solidFill>
                <a:latin typeface="微软雅黑" panose="020b0503020204020204" charset="-122"/>
                <a:ea typeface="微软雅黑" panose="020b0503020204020204" charset="-122"/>
              </a:rPr>
              <a:t>4</a:t>
            </a:r>
            <a:r>
              <a:rPr lang="zh-CN" altLang="en-US" sz="1500" b="1" smtClean="0">
                <a:solidFill>
                  <a:prstClr val="white"/>
                </a:solidFill>
                <a:latin typeface="微软雅黑" panose="020b0503020204020204" charset="-122"/>
                <a:ea typeface="微软雅黑" panose="020b0503020204020204" charset="-122"/>
              </a:rPr>
              <a:t>、本节检测</a:t>
            </a:r>
            <a:endParaRPr lang="zh-CN" altLang="en-US" sz="1500" b="1">
              <a:solidFill>
                <a:prstClr val="white"/>
              </a:solidFill>
              <a:latin typeface="微软雅黑" panose="020b0503020204020204" charset="-122"/>
              <a:ea typeface="微软雅黑" panose="020b0503020204020204" charset="-122"/>
            </a:endParaRP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제목 슬라이드">
    <p:spTree>
      <p:nvGrpSpPr>
        <p:cNvPr id="1" name=""/>
        <p:cNvGrpSpPr/>
        <p:nvPr>
          <p:custDataLst>
            <p:tags r:id="rId1"/>
          </p:custDataLst>
        </p:nvPr>
      </p:nvGrpSpPr>
      <p:grpSpPr>
        <a:xfrm>
          <a:off x="0" y="0"/>
          <a:ext cx="0" cy="0"/>
        </a:xfrm>
      </p:grpSpPr>
      <p:pic>
        <p:nvPicPr>
          <p:cNvPr id="6146" name="그림 6" descr="나비.png"/>
          <p:cNvPicPr>
            <a:picLocks noChangeAspect="1"/>
          </p:cNvPicPr>
          <p:nvPr userDrawn="1">
            <p:custDataLst>
              <p:tags r:id="rId3"/>
            </p:custDataLst>
          </p:nvPr>
        </p:nvPicPr>
        <p:blipFill>
          <a:blip r:embed="rId2"/>
          <a:srcRect l="53795" r="16418"/>
          <a:stretch>
            <a:fillRect/>
          </a:stretch>
        </p:blipFill>
        <p:spPr>
          <a:xfrm rot="565956">
            <a:off x="4556125" y="1487091"/>
            <a:ext cx="1587500" cy="994172"/>
          </a:xfrm>
          <a:prstGeom prst="rect">
            <a:avLst/>
          </a:prstGeom>
          <a:noFill/>
          <a:ln w="9525">
            <a:noFill/>
          </a:ln>
        </p:spPr>
      </p:pic>
      <p:sp>
        <p:nvSpPr>
          <p:cNvPr id="8" name="날짜 개체 틀 3"/>
          <p:cNvSpPr>
            <a:spLocks noGrp="1"/>
          </p:cNvSpPr>
          <p:nvPr>
            <p:ph type="dt" sz="half" idx="2"/>
            <p:custDataLst>
              <p:tags r:id="rId4"/>
            </p:custDataLst>
          </p:nvPr>
        </p:nvSpPr>
        <p:spPr>
          <a:xfrm>
            <a:off x="457200" y="4767263"/>
            <a:ext cx="2133600" cy="273844"/>
          </a:xfrm>
          <a:prstGeom prst="rect">
            <a:avLst/>
          </a:prstGeom>
        </p:spPr>
        <p:txBody>
          <a:bodyPr vert="horz" lIns="68580" tIns="34290" rIns="68580" bIns="34290" rtlCol="0" anchor="ctr"/>
          <a:lstStyle/>
          <a:p>
            <a:pPr defTabSz="685800" fontAlgn="auto" latinLnBrk="1">
              <a:defRPr/>
            </a:pPr>
            <a:endParaRPr lang="ko-KR" altLang="en-US" sz="900" u="none">
              <a:solidFill>
                <a:schemeClr val="tx1">
                  <a:tint val="75000"/>
                </a:schemeClr>
              </a:solidFill>
              <a:latin typeface="+mn-lt"/>
              <a:ea typeface="+mn-ea"/>
            </a:endParaRPr>
          </a:p>
        </p:txBody>
      </p:sp>
      <p:sp>
        <p:nvSpPr>
          <p:cNvPr id="9" name="바닥글 개체 틀 4"/>
          <p:cNvSpPr>
            <a:spLocks noGrp="1"/>
          </p:cNvSpPr>
          <p:nvPr>
            <p:ph type="ftr" sz="quarter" idx="3"/>
            <p:custDataLst>
              <p:tags r:id="rId5"/>
            </p:custDataLst>
          </p:nvPr>
        </p:nvSpPr>
        <p:spPr>
          <a:xfrm>
            <a:off x="3124200" y="4767263"/>
            <a:ext cx="2895600" cy="273844"/>
          </a:xfrm>
          <a:prstGeom prst="rect">
            <a:avLst/>
          </a:prstGeom>
        </p:spPr>
        <p:txBody>
          <a:bodyPr vert="horz" lIns="68580" tIns="34290" rIns="68580" bIns="34290" rtlCol="0" anchor="ctr"/>
          <a:lstStyle/>
          <a:p>
            <a:pPr defTabSz="685800" fontAlgn="auto" latinLnBrk="1">
              <a:defRPr/>
            </a:pPr>
            <a:endParaRPr lang="ko-KR" altLang="en-US" sz="900" u="none">
              <a:solidFill>
                <a:schemeClr val="tx1">
                  <a:tint val="75000"/>
                </a:schemeClr>
              </a:solidFill>
              <a:latin typeface="+mn-lt"/>
              <a:ea typeface="+mn-ea"/>
            </a:endParaRPr>
          </a:p>
        </p:txBody>
      </p:sp>
      <p:sp>
        <p:nvSpPr>
          <p:cNvPr id="10" name="슬라이드 번호 개체 틀 5"/>
          <p:cNvSpPr>
            <a:spLocks noGrp="1"/>
          </p:cNvSpPr>
          <p:nvPr>
            <p:ph type="sldNum" sz="quarter" idx="4"/>
            <p:custDataLst>
              <p:tags r:id="rId6"/>
            </p:custDataLst>
          </p:nvPr>
        </p:nvSpPr>
        <p:spPr>
          <a:xfrm>
            <a:off x="6553200" y="4767263"/>
            <a:ext cx="2133600" cy="273844"/>
          </a:xfrm>
          <a:prstGeom prst="rect">
            <a:avLst/>
          </a:prstGeom>
        </p:spPr>
        <p:txBody>
          <a:bodyPr vert="horz" lIns="68580" tIns="34290" rIns="68580" bIns="34290" rtlCol="0" anchor="ctr"/>
          <a:lstStyle/>
          <a:p>
            <a:pPr algn="r"/>
            <a:fld id="{9A0DB2DC-4C9A-4742-B13C-FB6460FD3503}" type="slidenum">
              <a:rPr lang="ko-KR" altLang="en-US"/>
              <a:t/>
            </a:fld>
            <a:endParaRPr lang="ko-KR"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5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304800" y="342900"/>
            <a:ext cx="8686800" cy="628650"/>
          </a:xfrm>
        </p:spPr>
        <p:txBody>
          <a:bodyPr/>
          <a:lstStyle/>
          <a:p>
            <a:r>
              <a:rPr lang="zh-CN" altLang="en-US"/>
              <a:t>单击此处编辑母版标题样式</a:t>
            </a:r>
            <a:endParaRPr lang="zh-CN" altLang="en-US"/>
          </a:p>
        </p:txBody>
      </p:sp>
      <p:sp>
        <p:nvSpPr>
          <p:cNvPr id="3" name="日期占位符 10"/>
          <p:cNvSpPr>
            <a:spLocks noGrp="1" noChangeArrowheads="1"/>
          </p:cNvSpPr>
          <p:nvPr>
            <p:ph type="dt" sz="half" idx="10"/>
            <p:custDataLst>
              <p:tags r:id="rId3"/>
            </p:custDataLst>
          </p:nvPr>
        </p:nvSpPr>
        <p:spPr/>
        <p:txBody>
          <a:bodyPr/>
          <a:lstStyle>
            <a:lvl1pPr>
              <a:defRPr/>
            </a:lvl1pPr>
          </a:lstStyle>
          <a:p>
            <a:pPr>
              <a:defRPr/>
            </a:pPr>
            <a:fld id="{F6187E75-F052-4A44-892F-A2C701418D54}" type="datetimeFigureOut">
              <a:rPr lang="zh-CN" altLang="en-US"/>
              <a:t/>
            </a:fld>
            <a:endParaRPr lang="zh-CN" altLang="en-US"/>
          </a:p>
        </p:txBody>
      </p:sp>
      <p:sp>
        <p:nvSpPr>
          <p:cNvPr id="4" name="页脚占位符 27"/>
          <p:cNvSpPr>
            <a:spLocks noGrp="1" noChangeArrowheads="1"/>
          </p:cNvSpPr>
          <p:nvPr>
            <p:ph type="ftr" sz="quarter" idx="11"/>
            <p:custDataLst>
              <p:tags r:id="rId4"/>
            </p:custDataLst>
          </p:nvPr>
        </p:nvSpPr>
        <p:spPr/>
        <p:txBody>
          <a:bodyPr/>
          <a:lstStyle>
            <a:lvl1pPr>
              <a:defRPr/>
            </a:lvl1pPr>
          </a:lstStyle>
          <a:p>
            <a:pPr>
              <a:defRPr/>
            </a:pPr>
            <a:endParaRPr lang="zh-CN" altLang="en-US"/>
          </a:p>
        </p:txBody>
      </p:sp>
      <p:sp>
        <p:nvSpPr>
          <p:cNvPr id="5" name="灯片编号占位符 4"/>
          <p:cNvSpPr>
            <a:spLocks noGrp="1" noChangeArrowheads="1"/>
          </p:cNvSpPr>
          <p:nvPr>
            <p:ph type="sldNum" sz="quarter" idx="12"/>
            <p:custDataLst>
              <p:tags r:id="rId5"/>
            </p:custDataLst>
          </p:nvPr>
        </p:nvSpPr>
        <p:spPr/>
        <p:txBody>
          <a:bodyPr/>
          <a:lstStyle>
            <a:lvl1pPr>
              <a:defRPr/>
            </a:lvl1pPr>
          </a:lstStyle>
          <a:p>
            <a:pPr>
              <a:defRPr/>
            </a:pPr>
            <a:fld id="{B58C2382-526C-43A9-953B-B9415EC337E1}" type="slidenum">
              <a:rPr lang="zh-CN" altLang="en-US"/>
              <a:t/>
            </a:fld>
            <a:endParaRPr lang="zh-CN" altLang="en-US"/>
          </a:p>
        </p:txBody>
      </p:sp>
      <p:pic>
        <p:nvPicPr>
          <p:cNvPr id="6" name="图片 5"/>
          <p:cNvPicPr>
            <a:picLocks noChangeAspect="1"/>
          </p:cNvPicPr>
          <p:nvPr userDrawn="1">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0" y="-24803"/>
            <a:ext cx="1012003" cy="987574"/>
          </a:xfrm>
          <a:prstGeom prst="rect">
            <a:avLst/>
          </a:prstGeom>
        </p:spPr>
      </p:pic>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标题幻灯片">
    <p:spTree>
      <p:nvGrpSpPr>
        <p:cNvPr id="1" name=""/>
        <p:cNvGrpSpPr/>
        <p:nvPr>
          <p:custDataLst>
            <p:tags r:id="rId1"/>
          </p:custDataLst>
        </p:nvPr>
      </p:nvGrpSpPr>
      <p:grpSpPr>
        <a:xfrm>
          <a:off x="0" y="0"/>
          <a:ext cx="0" cy="0"/>
        </a:xfrm>
      </p:grpSpPr>
      <p:pic>
        <p:nvPicPr>
          <p:cNvPr id="2" name="图片 1"/>
          <p:cNvPicPr>
            <a:picLocks noChangeAspect="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24803"/>
            <a:ext cx="1012003" cy="987574"/>
          </a:xfrm>
          <a:prstGeom prst="rect">
            <a:avLst/>
          </a:prstGeom>
        </p:spPr>
      </p:pic>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课前引入">
    <p:spTree>
      <p:nvGrpSpPr>
        <p:cNvPr id="1" name=""/>
        <p:cNvGrpSpPr/>
        <p:nvPr>
          <p:custDataLst>
            <p:tags r:id="rId1"/>
          </p:custDataLst>
        </p:nvPr>
      </p:nvGrpSpPr>
      <p:grpSpPr>
        <a:xfrm>
          <a:off x="0" y="0"/>
          <a:ext cx="0" cy="0"/>
        </a:xfrm>
      </p:grpSpPr>
      <p:sp>
        <p:nvSpPr>
          <p:cNvPr id="10" name="TextBox 6"/>
          <p:cNvSpPr txBox="1"/>
          <p:nvPr userDrawn="1">
            <p:custDataLst>
              <p:tags r:id="rId2"/>
            </p:custDataLst>
          </p:nvPr>
        </p:nvSpPr>
        <p:spPr>
          <a:xfrm>
            <a:off x="872199" y="138195"/>
            <a:ext cx="1964519" cy="338454"/>
          </a:xfrm>
          <a:prstGeom prst="chevron">
            <a:avLst/>
          </a:prstGeom>
          <a:solidFill>
            <a:srgbClr val="FF0000"/>
          </a:solidFill>
        </p:spPr>
        <p:txBody>
          <a:bodyPr vert="horz" wrap="square" lIns="0" tIns="54000" rIns="0" bIns="54000" rtlCol="0" anchor="ctr">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1500" b="1" smtClean="0">
                <a:solidFill>
                  <a:prstClr val="white"/>
                </a:solidFill>
                <a:latin typeface="微软雅黑" panose="020b0503020204020204" charset="-122"/>
                <a:ea typeface="微软雅黑" panose="020b0503020204020204" charset="-122"/>
              </a:rPr>
              <a:t>环节</a:t>
            </a:r>
            <a:r>
              <a:rPr lang="en-US" altLang="zh-CN" sz="1500" b="1" smtClean="0">
                <a:solidFill>
                  <a:prstClr val="white"/>
                </a:solidFill>
                <a:latin typeface="微软雅黑" panose="020b0503020204020204" charset="-122"/>
                <a:ea typeface="微软雅黑" panose="020b0503020204020204" charset="-122"/>
              </a:rPr>
              <a:t>1</a:t>
            </a:r>
            <a:r>
              <a:rPr lang="zh-CN" altLang="en-US" sz="1500" b="1" smtClean="0">
                <a:solidFill>
                  <a:prstClr val="white"/>
                </a:solidFill>
                <a:latin typeface="微软雅黑" panose="020b0503020204020204" charset="-122"/>
                <a:ea typeface="微软雅黑" panose="020b0503020204020204" charset="-122"/>
              </a:rPr>
              <a:t>、课前引入</a:t>
            </a:r>
            <a:endParaRPr lang="zh-CN" altLang="en-US" sz="1500" b="1">
              <a:solidFill>
                <a:prstClr val="white"/>
              </a:solidFill>
              <a:latin typeface="微软雅黑" panose="020b0503020204020204" charset="-122"/>
              <a:ea typeface="微软雅黑" panose="020b0503020204020204" charset="-122"/>
            </a:endParaRPr>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8_标题和内容">
    <p:spTree>
      <p:nvGrpSpPr>
        <p:cNvPr id="1" name=""/>
        <p:cNvGrpSpPr/>
        <p:nvPr>
          <p:custDataLst>
            <p:tags r:id="rId1"/>
          </p:custDataLst>
        </p:nvPr>
      </p:nvGrpSpPr>
      <p:grpSpPr>
        <a:xfrm>
          <a:off x="0" y="0"/>
          <a:ext cx="0" cy="0"/>
        </a:xfrm>
      </p:grpSpPr>
      <p:sp>
        <p:nvSpPr>
          <p:cNvPr id="3" name="Content Placeholder 2"/>
          <p:cNvSpPr>
            <a:spLocks noGrp="1"/>
          </p:cNvSpPr>
          <p:nvPr>
            <p:ph idx="1" hasCustomPrompt="1"/>
            <p:custDataLst>
              <p:tags r:id="rId2"/>
            </p:custDataLst>
          </p:nvPr>
        </p:nvSpPr>
        <p:spPr>
          <a:xfrm>
            <a:off x="1942416" y="1600200"/>
            <a:ext cx="6591985" cy="2833217"/>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custDataLst>
              <p:tags r:id="rId3"/>
            </p:custDataLst>
          </p:nvPr>
        </p:nvSpPr>
        <p:spPr/>
        <p:txBody>
          <a:bodyPr/>
          <a:lstStyle/>
          <a:p>
            <a:pPr>
              <a:defRPr/>
            </a:pPr>
            <a:endParaRPr lang="en-US" altLang="zh-CN"/>
          </a:p>
        </p:txBody>
      </p:sp>
      <p:sp>
        <p:nvSpPr>
          <p:cNvPr id="5" name="Footer Placeholder 4"/>
          <p:cNvSpPr>
            <a:spLocks noGrp="1"/>
          </p:cNvSpPr>
          <p:nvPr>
            <p:ph type="ftr" sz="quarter" idx="11"/>
            <p:custDataLst>
              <p:tags r:id="rId4"/>
            </p:custDataLst>
          </p:nvPr>
        </p:nvSpPr>
        <p:spPr/>
        <p:txBody>
          <a:bodyPr/>
          <a:lstStyle/>
          <a:p>
            <a:pPr>
              <a:defRPr/>
            </a:pPr>
            <a:r>
              <a:rPr lang="zh-CN" altLang="en-US" smtClean="0"/>
              <a:t>天津市葛沽第一中学</a:t>
            </a:r>
            <a:endParaRPr lang="en-US" altLang="zh-CN"/>
          </a:p>
        </p:txBody>
      </p:sp>
      <p:sp>
        <p:nvSpPr>
          <p:cNvPr id="6" name="Slide Number Placeholder 5"/>
          <p:cNvSpPr>
            <a:spLocks noGrp="1"/>
          </p:cNvSpPr>
          <p:nvPr>
            <p:ph type="sldNum" sz="quarter" idx="12"/>
            <p:custDataLst>
              <p:tags r:id="rId5"/>
            </p:custDataLst>
          </p:nvPr>
        </p:nvSpPr>
        <p:spPr/>
        <p:txBody>
          <a:bodyPr/>
          <a:lstStyle/>
          <a:p>
            <a:pPr>
              <a:defRPr/>
            </a:pPr>
            <a:fld id="{80AFD39E-8FC2-42A9-AAD3-69C28ED40F2F}" type="slidenum">
              <a:rPr lang="en-US" altLang="zh-CN" smtClean="0"/>
              <a:t/>
            </a:fld>
            <a:endParaRPr lang="en-US" altLang="zh-CN"/>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本节小节">
    <p:spTree>
      <p:nvGrpSpPr>
        <p:cNvPr id="1" name=""/>
        <p:cNvGrpSpPr/>
        <p:nvPr>
          <p:custDataLst>
            <p:tags r:id="rId1"/>
          </p:custDataLst>
        </p:nvPr>
      </p:nvGrpSpPr>
      <p:grpSpPr>
        <a:xfrm>
          <a:off x="0" y="0"/>
          <a:ext cx="0" cy="0"/>
        </a:xfrm>
      </p:grpSpPr>
      <p:sp>
        <p:nvSpPr>
          <p:cNvPr id="28" name="文本框 27"/>
          <p:cNvSpPr txBox="1"/>
          <p:nvPr userDrawn="1">
            <p:custDataLst>
              <p:tags r:id="rId2"/>
            </p:custDataLst>
          </p:nvPr>
        </p:nvSpPr>
        <p:spPr>
          <a:xfrm>
            <a:off x="0" y="-1023832"/>
            <a:ext cx="349576" cy="111125"/>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nSpc>
                <a:spcPct val="130000"/>
              </a:lnSpc>
            </a:pPr>
            <a:r>
              <a:rPr lang="zh-CN" altLang="zh-CN" sz="100">
                <a:solidFill>
                  <a:schemeClr val="bg1"/>
                </a:solidFill>
                <a:effectLst/>
                <a:cs typeface="Times New Roman" panose="02020603050405020304" pitchFamily="18" charset="0"/>
              </a:rPr>
              <a:t>小杨老师</a:t>
            </a:r>
            <a:r>
              <a:rPr lang="en-US" altLang="zh-CN" sz="100">
                <a:solidFill>
                  <a:schemeClr val="bg1"/>
                </a:solidFill>
                <a:effectLst/>
                <a:cs typeface="Times New Roman" panose="02020603050405020304" pitchFamily="18" charset="0"/>
              </a:rPr>
              <a:t>      </a:t>
            </a:r>
            <a:r>
              <a:rPr lang="en-US" altLang="zh-CN" sz="100">
                <a:solidFill>
                  <a:schemeClr val="bg1"/>
                </a:solidFill>
                <a:effectLst/>
              </a:rPr>
              <a:t>15521324728</a:t>
            </a:r>
            <a:endParaRPr lang="zh-CN" altLang="en-US" sz="100">
              <a:solidFill>
                <a:schemeClr val="bg1"/>
              </a:solidFill>
            </a:endParaRPr>
          </a:p>
        </p:txBody>
      </p:sp>
      <p:sp>
        <p:nvSpPr>
          <p:cNvPr id="29" name="文本框 28"/>
          <p:cNvSpPr txBox="1"/>
          <p:nvPr userDrawn="1">
            <p:custDataLst>
              <p:tags r:id="rId3"/>
            </p:custDataLst>
          </p:nvPr>
        </p:nvSpPr>
        <p:spPr>
          <a:xfrm>
            <a:off x="8709692" y="5598763"/>
            <a:ext cx="434308" cy="130810"/>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gn="ctr">
              <a:lnSpc>
                <a:spcPct val="130000"/>
              </a:lnSpc>
            </a:pPr>
            <a:r>
              <a:rPr lang="zh-CN" altLang="en-US" sz="100">
                <a:solidFill>
                  <a:schemeClr val="bg1"/>
                </a:solidFill>
                <a:effectLst/>
                <a:cs typeface="Times New Roman" panose="02020603050405020304" pitchFamily="18" charset="0"/>
              </a:rPr>
              <a:t>版权归属于微信公众号：杨</a:t>
            </a:r>
            <a:r>
              <a:rPr lang="en-US" altLang="zh-CN" sz="100">
                <a:solidFill>
                  <a:schemeClr val="bg1"/>
                </a:solidFill>
                <a:effectLst/>
                <a:cs typeface="Times New Roman" panose="02020603050405020304" pitchFamily="18" charset="0"/>
              </a:rPr>
              <a:t>sir</a:t>
            </a:r>
            <a:r>
              <a:rPr lang="zh-CN" altLang="en-US" sz="100">
                <a:solidFill>
                  <a:schemeClr val="bg1"/>
                </a:solidFill>
                <a:effectLst/>
                <a:cs typeface="Times New Roman" panose="02020603050405020304" pitchFamily="18" charset="0"/>
              </a:rPr>
              <a:t>化学</a:t>
            </a:r>
            <a:endParaRPr lang="en-US" altLang="zh-CN" sz="100">
              <a:solidFill>
                <a:schemeClr val="bg1"/>
              </a:solidFill>
              <a:effectLst/>
              <a:cs typeface="Times New Roman" panose="02020603050405020304" pitchFamily="18" charset="0"/>
            </a:endParaRPr>
          </a:p>
          <a:p>
            <a:pPr algn="ctr">
              <a:lnSpc>
                <a:spcPct val="130000"/>
              </a:lnSpc>
            </a:pPr>
            <a:r>
              <a:rPr lang="zh-CN" altLang="en-US" sz="100">
                <a:solidFill>
                  <a:schemeClr val="bg1"/>
                </a:solidFill>
                <a:effectLst/>
                <a:cs typeface="Times New Roman" panose="02020603050405020304" pitchFamily="18" charset="0"/>
              </a:rPr>
              <a:t>侵权必究</a:t>
            </a:r>
            <a:endParaRPr lang="en-US" altLang="zh-CN" sz="100">
              <a:solidFill>
                <a:schemeClr val="bg1"/>
              </a:solidFill>
              <a:effectLst/>
              <a:cs typeface="Times New Roman" panose="02020603050405020304" pitchFamily="18" charset="0"/>
            </a:endParaRPr>
          </a:p>
        </p:txBody>
      </p:sp>
      <p:sp>
        <p:nvSpPr>
          <p:cNvPr id="9" name="TextBox 6"/>
          <p:cNvSpPr txBox="1"/>
          <p:nvPr userDrawn="1">
            <p:custDataLst>
              <p:tags r:id="rId4"/>
            </p:custDataLst>
          </p:nvPr>
        </p:nvSpPr>
        <p:spPr>
          <a:xfrm>
            <a:off x="872199" y="138195"/>
            <a:ext cx="1945816" cy="338454"/>
          </a:xfrm>
          <a:prstGeom prst="chevron">
            <a:avLst/>
          </a:prstGeom>
          <a:solidFill>
            <a:srgbClr val="FF0000"/>
          </a:solidFill>
        </p:spPr>
        <p:txBody>
          <a:bodyPr vert="horz" wrap="square" lIns="0" tIns="54000" rIns="0" bIns="54000" rtlCol="0" anchor="ctr">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1500" b="1" smtClean="0">
                <a:solidFill>
                  <a:prstClr val="white"/>
                </a:solidFill>
                <a:latin typeface="微软雅黑" panose="020b0503020204020204" charset="-122"/>
                <a:ea typeface="微软雅黑" panose="020b0503020204020204" charset="-122"/>
              </a:rPr>
              <a:t>环节</a:t>
            </a:r>
            <a:r>
              <a:rPr lang="en-US" altLang="zh-CN" sz="1500" b="1" smtClean="0">
                <a:solidFill>
                  <a:prstClr val="white"/>
                </a:solidFill>
                <a:latin typeface="微软雅黑" panose="020b0503020204020204" charset="-122"/>
                <a:ea typeface="微软雅黑" panose="020b0503020204020204" charset="-122"/>
              </a:rPr>
              <a:t>3</a:t>
            </a:r>
            <a:r>
              <a:rPr lang="zh-CN" altLang="en-US" sz="1500" b="1" smtClean="0">
                <a:solidFill>
                  <a:prstClr val="white"/>
                </a:solidFill>
                <a:latin typeface="微软雅黑" panose="020b0503020204020204" charset="-122"/>
                <a:ea typeface="微软雅黑" panose="020b0503020204020204" charset="-122"/>
              </a:rPr>
              <a:t>、本节小节</a:t>
            </a:r>
            <a:endParaRPr lang="zh-CN" altLang="en-US" sz="1500" b="1">
              <a:solidFill>
                <a:prstClr val="white"/>
              </a:solidFill>
              <a:latin typeface="微软雅黑" panose="020b0503020204020204" charset="-122"/>
              <a:ea typeface="微软雅黑" panose="020b0503020204020204" charset="-122"/>
            </a:endParaRPr>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知识">
    <p:spTree>
      <p:nvGrpSpPr>
        <p:cNvPr id="1" name=""/>
        <p:cNvGrpSpPr/>
        <p:nvPr>
          <p:custDataLst>
            <p:tags r:id="rId1"/>
          </p:custDataLst>
        </p:nvPr>
      </p:nvGrpSpPr>
      <p:grpSpPr>
        <a:xfrm>
          <a:off x="0" y="0"/>
          <a:ext cx="0" cy="0"/>
        </a:xfrm>
      </p:grpSpPr>
      <p:grpSp>
        <p:nvGrpSpPr>
          <p:cNvPr id="4" name="组合 3"/>
          <p:cNvGrpSpPr/>
          <p:nvPr userDrawn="1">
            <p:custDataLst>
              <p:tags r:id="rId2"/>
            </p:custDataLst>
          </p:nvPr>
        </p:nvGrpSpPr>
        <p:grpSpPr>
          <a:xfrm>
            <a:off x="208391" y="116839"/>
            <a:ext cx="409325" cy="372078"/>
            <a:chOff x="871717" y="11189609"/>
            <a:chExt cx="380406" cy="345792"/>
          </a:xfrm>
        </p:grpSpPr>
        <p:grpSp>
          <p:nvGrpSpPr>
            <p:cNvPr id="10" name="图形 54"/>
            <p:cNvGrpSpPr/>
            <p:nvPr>
              <p:custDataLst>
                <p:tags r:id="rId3"/>
              </p:custDataLst>
            </p:nvPr>
          </p:nvGrpSpPr>
          <p:grpSpPr>
            <a:xfrm>
              <a:off x="901463" y="11189609"/>
              <a:ext cx="304843" cy="345792"/>
              <a:chOff x="901463" y="11189609"/>
              <a:chExt cx="304843" cy="345792"/>
            </a:xfrm>
          </p:grpSpPr>
          <p:sp>
            <p:nvSpPr>
              <p:cNvPr id="14" name="任意多边形: 形状 13"/>
              <p:cNvSpPr/>
              <p:nvPr>
                <p:custDataLst>
                  <p:tags r:id="rId4"/>
                </p:custDataLst>
              </p:nvPr>
            </p:nvSpPr>
            <p:spPr>
              <a:xfrm>
                <a:off x="995858" y="11189610"/>
                <a:ext cx="102407" cy="147237"/>
              </a:xfrm>
              <a:custGeom>
                <a:gdLst>
                  <a:gd name="connsiteX0" fmla="*/ 62597 w 90429"/>
                  <a:gd name="connsiteY0" fmla="*/ 104220 h 147237"/>
                  <a:gd name="connsiteX1" fmla="*/ 48305 w 90429"/>
                  <a:gd name="connsiteY1" fmla="*/ 104220 h 147237"/>
                  <a:gd name="connsiteX2" fmla="*/ 48305 w 90429"/>
                  <a:gd name="connsiteY2" fmla="*/ 93502 h 147237"/>
                  <a:gd name="connsiteX3" fmla="*/ 90429 w 90429"/>
                  <a:gd name="connsiteY3" fmla="*/ 51521 h 147237"/>
                  <a:gd name="connsiteX4" fmla="*/ 90429 w 90429"/>
                  <a:gd name="connsiteY4" fmla="*/ 65812 h 147237"/>
                  <a:gd name="connsiteX5" fmla="*/ 62597 w 90429"/>
                  <a:gd name="connsiteY5" fmla="*/ 93573 h 147237"/>
                  <a:gd name="connsiteX6" fmla="*/ 39837 w 90429"/>
                  <a:gd name="connsiteY6" fmla="*/ 147237 h 147237"/>
                  <a:gd name="connsiteX7" fmla="*/ 25546 w 90429"/>
                  <a:gd name="connsiteY7" fmla="*/ 147237 h 147237"/>
                  <a:gd name="connsiteX8" fmla="*/ 25546 w 90429"/>
                  <a:gd name="connsiteY8" fmla="*/ 39837 h 147237"/>
                  <a:gd name="connsiteX9" fmla="*/ 0 w 90429"/>
                  <a:gd name="connsiteY9" fmla="*/ 14291 h 147237"/>
                  <a:gd name="connsiteX10" fmla="*/ 0 w 90429"/>
                  <a:gd name="connsiteY10" fmla="*/ 0 h 147237"/>
                  <a:gd name="connsiteX11" fmla="*/ 39837 w 90429"/>
                  <a:gd name="connsiteY11" fmla="*/ 39837 h 1472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429" h="147237">
                    <a:moveTo>
                      <a:pt x="62597" y="104220"/>
                    </a:moveTo>
                    <a:lnTo>
                      <a:pt x="48305" y="104220"/>
                    </a:lnTo>
                    <a:lnTo>
                      <a:pt x="48305" y="93502"/>
                    </a:lnTo>
                    <a:cubicBezTo>
                      <a:pt x="48364" y="70285"/>
                      <a:pt x="67212" y="51501"/>
                      <a:pt x="90429" y="51521"/>
                    </a:cubicBezTo>
                    <a:lnTo>
                      <a:pt x="90429" y="65812"/>
                    </a:lnTo>
                    <a:cubicBezTo>
                      <a:pt x="75077" y="65792"/>
                      <a:pt x="62616" y="78221"/>
                      <a:pt x="62597" y="93573"/>
                    </a:cubicBezTo>
                    <a:close/>
                    <a:moveTo>
                      <a:pt x="39837" y="147237"/>
                    </a:moveTo>
                    <a:lnTo>
                      <a:pt x="25546" y="147237"/>
                    </a:lnTo>
                    <a:lnTo>
                      <a:pt x="25546" y="39837"/>
                    </a:lnTo>
                    <a:cubicBezTo>
                      <a:pt x="25546" y="25729"/>
                      <a:pt x="14109" y="14291"/>
                      <a:pt x="0" y="14291"/>
                    </a:cubicBezTo>
                    <a:lnTo>
                      <a:pt x="0" y="0"/>
                    </a:lnTo>
                    <a:cubicBezTo>
                      <a:pt x="21993" y="20"/>
                      <a:pt x="39818" y="17844"/>
                      <a:pt x="39837" y="39837"/>
                    </a:cubicBezTo>
                    <a:close/>
                  </a:path>
                </a:pathLst>
              </a:custGeom>
              <a:solidFill>
                <a:srgbClr val="282D33"/>
              </a:solidFill>
              <a:ln w="335" cap="flat">
                <a:noFill/>
                <a:prstDash val="solid"/>
                <a:miter/>
              </a:ln>
            </p:spPr>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935"/>
              </a:p>
            </p:txBody>
          </p:sp>
          <p:sp>
            <p:nvSpPr>
              <p:cNvPr id="15" name="任意多边形: 形状 14"/>
              <p:cNvSpPr/>
              <p:nvPr>
                <p:custDataLst>
                  <p:tags r:id="rId5"/>
                </p:custDataLst>
              </p:nvPr>
            </p:nvSpPr>
            <p:spPr>
              <a:xfrm>
                <a:off x="956700" y="11189609"/>
                <a:ext cx="186300" cy="174212"/>
              </a:xfrm>
              <a:custGeom>
                <a:gdLst>
                  <a:gd name="connsiteX0" fmla="*/ 83283 w 170889"/>
                  <a:gd name="connsiteY0" fmla="*/ 174212 h 174212"/>
                  <a:gd name="connsiteX1" fmla="*/ 64704 w 170889"/>
                  <a:gd name="connsiteY1" fmla="*/ 155634 h 174212"/>
                  <a:gd name="connsiteX2" fmla="*/ 64704 w 170889"/>
                  <a:gd name="connsiteY2" fmla="*/ 125372 h 174212"/>
                  <a:gd name="connsiteX3" fmla="*/ 78996 w 170889"/>
                  <a:gd name="connsiteY3" fmla="*/ 125372 h 174212"/>
                  <a:gd name="connsiteX4" fmla="*/ 78996 w 170889"/>
                  <a:gd name="connsiteY4" fmla="*/ 155634 h 174212"/>
                  <a:gd name="connsiteX5" fmla="*/ 83284 w 170889"/>
                  <a:gd name="connsiteY5" fmla="*/ 159920 h 174212"/>
                  <a:gd name="connsiteX6" fmla="*/ 87571 w 170889"/>
                  <a:gd name="connsiteY6" fmla="*/ 155634 h 174212"/>
                  <a:gd name="connsiteX7" fmla="*/ 87571 w 170889"/>
                  <a:gd name="connsiteY7" fmla="*/ 102434 h 174212"/>
                  <a:gd name="connsiteX8" fmla="*/ 101862 w 170889"/>
                  <a:gd name="connsiteY8" fmla="*/ 102434 h 174212"/>
                  <a:gd name="connsiteX9" fmla="*/ 101862 w 170889"/>
                  <a:gd name="connsiteY9" fmla="*/ 155634 h 174212"/>
                  <a:gd name="connsiteX10" fmla="*/ 83283 w 170889"/>
                  <a:gd name="connsiteY10" fmla="*/ 174212 h 174212"/>
                  <a:gd name="connsiteX11" fmla="*/ 14291 w 170889"/>
                  <a:gd name="connsiteY11" fmla="*/ 74708 h 174212"/>
                  <a:gd name="connsiteX12" fmla="*/ 0 w 170889"/>
                  <a:gd name="connsiteY12" fmla="*/ 74708 h 174212"/>
                  <a:gd name="connsiteX13" fmla="*/ 0 w 170889"/>
                  <a:gd name="connsiteY13" fmla="*/ 39837 h 174212"/>
                  <a:gd name="connsiteX14" fmla="*/ 39873 w 170889"/>
                  <a:gd name="connsiteY14" fmla="*/ 0 h 174212"/>
                  <a:gd name="connsiteX15" fmla="*/ 39873 w 170889"/>
                  <a:gd name="connsiteY15" fmla="*/ 14291 h 174212"/>
                  <a:gd name="connsiteX16" fmla="*/ 14291 w 170889"/>
                  <a:gd name="connsiteY16" fmla="*/ 39837 h 174212"/>
                  <a:gd name="connsiteX17" fmla="*/ 170890 w 170889"/>
                  <a:gd name="connsiteY17" fmla="*/ 130124 h 174212"/>
                  <a:gd name="connsiteX18" fmla="*/ 156598 w 170889"/>
                  <a:gd name="connsiteY18" fmla="*/ 130124 h 174212"/>
                  <a:gd name="connsiteX19" fmla="*/ 156598 w 170889"/>
                  <a:gd name="connsiteY19" fmla="*/ 93573 h 174212"/>
                  <a:gd name="connsiteX20" fmla="*/ 128837 w 170889"/>
                  <a:gd name="connsiteY20" fmla="*/ 65812 h 174212"/>
                  <a:gd name="connsiteX21" fmla="*/ 128837 w 170889"/>
                  <a:gd name="connsiteY21" fmla="*/ 51521 h 174212"/>
                  <a:gd name="connsiteX22" fmla="*/ 170890 w 170889"/>
                  <a:gd name="connsiteY22" fmla="*/ 93573 h 1742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0889" h="174212">
                    <a:moveTo>
                      <a:pt x="83283" y="174212"/>
                    </a:moveTo>
                    <a:cubicBezTo>
                      <a:pt x="73031" y="174193"/>
                      <a:pt x="64724" y="165886"/>
                      <a:pt x="64704" y="155634"/>
                    </a:cubicBezTo>
                    <a:lnTo>
                      <a:pt x="64704" y="125372"/>
                    </a:lnTo>
                    <a:lnTo>
                      <a:pt x="78996" y="125372"/>
                    </a:lnTo>
                    <a:lnTo>
                      <a:pt x="78996" y="155634"/>
                    </a:lnTo>
                    <a:cubicBezTo>
                      <a:pt x="78996" y="158002"/>
                      <a:pt x="80916" y="159921"/>
                      <a:pt x="83284" y="159920"/>
                    </a:cubicBezTo>
                    <a:cubicBezTo>
                      <a:pt x="85651" y="159919"/>
                      <a:pt x="87570" y="158001"/>
                      <a:pt x="87571" y="155634"/>
                    </a:cubicBezTo>
                    <a:lnTo>
                      <a:pt x="87571" y="102434"/>
                    </a:lnTo>
                    <a:lnTo>
                      <a:pt x="101862" y="102434"/>
                    </a:lnTo>
                    <a:lnTo>
                      <a:pt x="101862" y="155634"/>
                    </a:lnTo>
                    <a:cubicBezTo>
                      <a:pt x="101843" y="165886"/>
                      <a:pt x="93536" y="174193"/>
                      <a:pt x="83283" y="174212"/>
                    </a:cubicBezTo>
                    <a:close/>
                    <a:moveTo>
                      <a:pt x="14291" y="74708"/>
                    </a:moveTo>
                    <a:lnTo>
                      <a:pt x="0" y="74708"/>
                    </a:lnTo>
                    <a:lnTo>
                      <a:pt x="0" y="39837"/>
                    </a:lnTo>
                    <a:cubicBezTo>
                      <a:pt x="39" y="17838"/>
                      <a:pt x="17874" y="20"/>
                      <a:pt x="39873" y="0"/>
                    </a:cubicBezTo>
                    <a:lnTo>
                      <a:pt x="39873" y="14291"/>
                    </a:lnTo>
                    <a:cubicBezTo>
                      <a:pt x="25758" y="14291"/>
                      <a:pt x="14311" y="25723"/>
                      <a:pt x="14291" y="39837"/>
                    </a:cubicBezTo>
                    <a:close/>
                    <a:moveTo>
                      <a:pt x="170890" y="130124"/>
                    </a:moveTo>
                    <a:lnTo>
                      <a:pt x="156598" y="130124"/>
                    </a:lnTo>
                    <a:lnTo>
                      <a:pt x="156598" y="93573"/>
                    </a:lnTo>
                    <a:cubicBezTo>
                      <a:pt x="156579" y="78249"/>
                      <a:pt x="144161" y="65832"/>
                      <a:pt x="128837" y="65812"/>
                    </a:cubicBezTo>
                    <a:lnTo>
                      <a:pt x="128837" y="51521"/>
                    </a:lnTo>
                    <a:cubicBezTo>
                      <a:pt x="152054" y="51540"/>
                      <a:pt x="170870" y="70356"/>
                      <a:pt x="170890" y="93573"/>
                    </a:cubicBezTo>
                    <a:close/>
                  </a:path>
                </a:pathLst>
              </a:custGeom>
              <a:solidFill>
                <a:srgbClr val="282D33"/>
              </a:solidFill>
              <a:ln w="335" cap="flat">
                <a:noFill/>
                <a:prstDash val="solid"/>
                <a:miter/>
              </a:ln>
            </p:spPr>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935"/>
              </a:p>
            </p:txBody>
          </p:sp>
          <p:sp>
            <p:nvSpPr>
              <p:cNvPr id="16" name="任意多边形: 形状 15"/>
              <p:cNvSpPr/>
              <p:nvPr>
                <p:custDataLst>
                  <p:tags r:id="rId6"/>
                </p:custDataLst>
              </p:nvPr>
            </p:nvSpPr>
            <p:spPr>
              <a:xfrm>
                <a:off x="901463" y="11447641"/>
                <a:ext cx="121477" cy="55593"/>
              </a:xfrm>
              <a:custGeom>
                <a:gdLst>
                  <a:gd name="connsiteX0" fmla="*/ 60739 w 121477"/>
                  <a:gd name="connsiteY0" fmla="*/ 55594 h 55593"/>
                  <a:gd name="connsiteX1" fmla="*/ 0 w 121477"/>
                  <a:gd name="connsiteY1" fmla="*/ 0 h 55593"/>
                  <a:gd name="connsiteX2" fmla="*/ 121477 w 121477"/>
                  <a:gd name="connsiteY2" fmla="*/ 0 h 55593"/>
                  <a:gd name="connsiteX3" fmla="*/ 60739 w 121477"/>
                  <a:gd name="connsiteY3" fmla="*/ 55594 h 55593"/>
                </a:gdLst>
                <a:cxnLst>
                  <a:cxn ang="0">
                    <a:pos x="connsiteX0" y="connsiteY0"/>
                  </a:cxn>
                  <a:cxn ang="0">
                    <a:pos x="connsiteX1" y="connsiteY1"/>
                  </a:cxn>
                  <a:cxn ang="0">
                    <a:pos x="connsiteX2" y="connsiteY2"/>
                  </a:cxn>
                  <a:cxn ang="0">
                    <a:pos x="connsiteX3" y="connsiteY3"/>
                  </a:cxn>
                </a:cxnLst>
                <a:rect l="l" t="t" r="r" b="b"/>
                <a:pathLst>
                  <a:path w="121477" h="55593">
                    <a:moveTo>
                      <a:pt x="60739" y="55594"/>
                    </a:moveTo>
                    <a:cubicBezTo>
                      <a:pt x="29157" y="55571"/>
                      <a:pt x="2811" y="31456"/>
                      <a:pt x="0" y="0"/>
                    </a:cubicBezTo>
                    <a:lnTo>
                      <a:pt x="121477" y="0"/>
                    </a:lnTo>
                    <a:cubicBezTo>
                      <a:pt x="118650" y="31448"/>
                      <a:pt x="92314" y="55554"/>
                      <a:pt x="60739" y="55594"/>
                    </a:cubicBezTo>
                    <a:close/>
                  </a:path>
                </a:pathLst>
              </a:custGeom>
              <a:solidFill>
                <a:srgbClr val="F8C44F"/>
              </a:solidFill>
              <a:ln w="335" cap="flat">
                <a:noFill/>
                <a:prstDash val="solid"/>
                <a:miter/>
              </a:ln>
            </p:spPr>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935"/>
              </a:p>
            </p:txBody>
          </p:sp>
          <p:sp>
            <p:nvSpPr>
              <p:cNvPr id="17" name="任意多边形: 形状 16"/>
              <p:cNvSpPr/>
              <p:nvPr>
                <p:custDataLst>
                  <p:tags r:id="rId7"/>
                </p:custDataLst>
              </p:nvPr>
            </p:nvSpPr>
            <p:spPr>
              <a:xfrm>
                <a:off x="1061929" y="11328201"/>
                <a:ext cx="144377" cy="207200"/>
              </a:xfrm>
              <a:custGeom>
                <a:gdLst>
                  <a:gd name="connsiteX0" fmla="*/ 128551 w 144377"/>
                  <a:gd name="connsiteY0" fmla="*/ 207190 h 207200"/>
                  <a:gd name="connsiteX1" fmla="*/ 15899 w 144377"/>
                  <a:gd name="connsiteY1" fmla="*/ 207190 h 207200"/>
                  <a:gd name="connsiteX2" fmla="*/ 2322 w 144377"/>
                  <a:gd name="connsiteY2" fmla="*/ 200044 h 207200"/>
                  <a:gd name="connsiteX3" fmla="*/ 2322 w 144377"/>
                  <a:gd name="connsiteY3" fmla="*/ 182430 h 207200"/>
                  <a:gd name="connsiteX4" fmla="*/ 45196 w 144377"/>
                  <a:gd name="connsiteY4" fmla="*/ 95431 h 207200"/>
                  <a:gd name="connsiteX5" fmla="*/ 45196 w 144377"/>
                  <a:gd name="connsiteY5" fmla="*/ 44339 h 207200"/>
                  <a:gd name="connsiteX6" fmla="*/ 41373 w 144377"/>
                  <a:gd name="connsiteY6" fmla="*/ 44339 h 207200"/>
                  <a:gd name="connsiteX7" fmla="*/ 41373 w 144377"/>
                  <a:gd name="connsiteY7" fmla="*/ 0 h 207200"/>
                  <a:gd name="connsiteX8" fmla="*/ 103112 w 144377"/>
                  <a:gd name="connsiteY8" fmla="*/ 0 h 207200"/>
                  <a:gd name="connsiteX9" fmla="*/ 103112 w 144377"/>
                  <a:gd name="connsiteY9" fmla="*/ 44339 h 207200"/>
                  <a:gd name="connsiteX10" fmla="*/ 99182 w 144377"/>
                  <a:gd name="connsiteY10" fmla="*/ 44339 h 207200"/>
                  <a:gd name="connsiteX11" fmla="*/ 99182 w 144377"/>
                  <a:gd name="connsiteY11" fmla="*/ 95645 h 207200"/>
                  <a:gd name="connsiteX12" fmla="*/ 142056 w 144377"/>
                  <a:gd name="connsiteY12" fmla="*/ 182609 h 207200"/>
                  <a:gd name="connsiteX13" fmla="*/ 142056 w 144377"/>
                  <a:gd name="connsiteY13" fmla="*/ 200223 h 207200"/>
                  <a:gd name="connsiteX14" fmla="*/ 128551 w 144377"/>
                  <a:gd name="connsiteY14" fmla="*/ 207190 h 207200"/>
                  <a:gd name="connsiteX15" fmla="*/ 55665 w 144377"/>
                  <a:gd name="connsiteY15" fmla="*/ 30048 h 207200"/>
                  <a:gd name="connsiteX16" fmla="*/ 59666 w 144377"/>
                  <a:gd name="connsiteY16" fmla="*/ 30048 h 207200"/>
                  <a:gd name="connsiteX17" fmla="*/ 59666 w 144377"/>
                  <a:gd name="connsiteY17" fmla="*/ 98968 h 207200"/>
                  <a:gd name="connsiteX18" fmla="*/ 15291 w 144377"/>
                  <a:gd name="connsiteY18" fmla="*/ 188933 h 207200"/>
                  <a:gd name="connsiteX19" fmla="*/ 14434 w 144377"/>
                  <a:gd name="connsiteY19" fmla="*/ 192506 h 207200"/>
                  <a:gd name="connsiteX20" fmla="*/ 15899 w 144377"/>
                  <a:gd name="connsiteY20" fmla="*/ 192720 h 207200"/>
                  <a:gd name="connsiteX21" fmla="*/ 128551 w 144377"/>
                  <a:gd name="connsiteY21" fmla="*/ 192720 h 207200"/>
                  <a:gd name="connsiteX22" fmla="*/ 130051 w 144377"/>
                  <a:gd name="connsiteY22" fmla="*/ 192434 h 207200"/>
                  <a:gd name="connsiteX23" fmla="*/ 129194 w 144377"/>
                  <a:gd name="connsiteY23" fmla="*/ 188861 h 207200"/>
                  <a:gd name="connsiteX24" fmla="*/ 84890 w 144377"/>
                  <a:gd name="connsiteY24" fmla="*/ 98968 h 207200"/>
                  <a:gd name="connsiteX25" fmla="*/ 84890 w 144377"/>
                  <a:gd name="connsiteY25" fmla="*/ 30048 h 207200"/>
                  <a:gd name="connsiteX26" fmla="*/ 88821 w 144377"/>
                  <a:gd name="connsiteY26" fmla="*/ 30048 h 207200"/>
                  <a:gd name="connsiteX27" fmla="*/ 88821 w 144377"/>
                  <a:gd name="connsiteY27" fmla="*/ 14291 h 207200"/>
                  <a:gd name="connsiteX28" fmla="*/ 55665 w 144377"/>
                  <a:gd name="connsiteY28" fmla="*/ 14291 h 2072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4377" h="207200">
                    <a:moveTo>
                      <a:pt x="128551" y="207190"/>
                    </a:moveTo>
                    <a:lnTo>
                      <a:pt x="15899" y="207190"/>
                    </a:lnTo>
                    <a:cubicBezTo>
                      <a:pt x="10426" y="207386"/>
                      <a:pt x="5259" y="204666"/>
                      <a:pt x="2322" y="200044"/>
                    </a:cubicBezTo>
                    <a:cubicBezTo>
                      <a:pt x="-774" y="194581"/>
                      <a:pt x="-774" y="187894"/>
                      <a:pt x="2322" y="182430"/>
                    </a:cubicBezTo>
                    <a:lnTo>
                      <a:pt x="45196" y="95431"/>
                    </a:lnTo>
                    <a:lnTo>
                      <a:pt x="45196" y="44339"/>
                    </a:lnTo>
                    <a:lnTo>
                      <a:pt x="41373" y="44339"/>
                    </a:lnTo>
                    <a:lnTo>
                      <a:pt x="41373" y="0"/>
                    </a:lnTo>
                    <a:lnTo>
                      <a:pt x="103112" y="0"/>
                    </a:lnTo>
                    <a:lnTo>
                      <a:pt x="103112" y="44339"/>
                    </a:lnTo>
                    <a:lnTo>
                      <a:pt x="99182" y="44339"/>
                    </a:lnTo>
                    <a:lnTo>
                      <a:pt x="99182" y="95645"/>
                    </a:lnTo>
                    <a:lnTo>
                      <a:pt x="142056" y="182609"/>
                    </a:lnTo>
                    <a:cubicBezTo>
                      <a:pt x="145152" y="188072"/>
                      <a:pt x="145152" y="194760"/>
                      <a:pt x="142056" y="200223"/>
                    </a:cubicBezTo>
                    <a:cubicBezTo>
                      <a:pt x="139084" y="204751"/>
                      <a:pt x="133962" y="207393"/>
                      <a:pt x="128551" y="207190"/>
                    </a:cubicBezTo>
                    <a:close/>
                    <a:moveTo>
                      <a:pt x="55665" y="30048"/>
                    </a:moveTo>
                    <a:lnTo>
                      <a:pt x="59666" y="30048"/>
                    </a:lnTo>
                    <a:lnTo>
                      <a:pt x="59666" y="98968"/>
                    </a:lnTo>
                    <a:lnTo>
                      <a:pt x="15291" y="188933"/>
                    </a:lnTo>
                    <a:cubicBezTo>
                      <a:pt x="14618" y="189996"/>
                      <a:pt x="14316" y="191253"/>
                      <a:pt x="14434" y="192506"/>
                    </a:cubicBezTo>
                    <a:cubicBezTo>
                      <a:pt x="14907" y="192657"/>
                      <a:pt x="15402" y="192729"/>
                      <a:pt x="15899" y="192720"/>
                    </a:cubicBezTo>
                    <a:lnTo>
                      <a:pt x="128551" y="192720"/>
                    </a:lnTo>
                    <a:cubicBezTo>
                      <a:pt x="129068" y="192768"/>
                      <a:pt x="129588" y="192669"/>
                      <a:pt x="130051" y="192434"/>
                    </a:cubicBezTo>
                    <a:cubicBezTo>
                      <a:pt x="130159" y="191182"/>
                      <a:pt x="129858" y="189929"/>
                      <a:pt x="129194" y="188861"/>
                    </a:cubicBezTo>
                    <a:lnTo>
                      <a:pt x="84890" y="98968"/>
                    </a:lnTo>
                    <a:lnTo>
                      <a:pt x="84890" y="30048"/>
                    </a:lnTo>
                    <a:lnTo>
                      <a:pt x="88821" y="30048"/>
                    </a:lnTo>
                    <a:lnTo>
                      <a:pt x="88821" y="14291"/>
                    </a:lnTo>
                    <a:lnTo>
                      <a:pt x="55665" y="14291"/>
                    </a:lnTo>
                    <a:close/>
                  </a:path>
                </a:pathLst>
              </a:custGeom>
              <a:solidFill>
                <a:srgbClr val="282D33"/>
              </a:solidFill>
              <a:ln w="335" cap="flat">
                <a:noFill/>
                <a:prstDash val="solid"/>
                <a:miter/>
              </a:ln>
            </p:spPr>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935"/>
              </a:p>
            </p:txBody>
          </p:sp>
          <p:sp>
            <p:nvSpPr>
              <p:cNvPr id="18" name="任意多边形: 形状 17"/>
              <p:cNvSpPr/>
              <p:nvPr>
                <p:custDataLst>
                  <p:tags r:id="rId8"/>
                </p:custDataLst>
              </p:nvPr>
            </p:nvSpPr>
            <p:spPr>
              <a:xfrm>
                <a:off x="1098265" y="11433957"/>
                <a:ext cx="71814" cy="72850"/>
              </a:xfrm>
              <a:custGeom>
                <a:gdLst>
                  <a:gd name="connsiteX0" fmla="*/ 0 w 71814"/>
                  <a:gd name="connsiteY0" fmla="*/ 72851 h 72850"/>
                  <a:gd name="connsiteX1" fmla="*/ 35907 w 71814"/>
                  <a:gd name="connsiteY1" fmla="*/ 0 h 72850"/>
                  <a:gd name="connsiteX2" fmla="*/ 71814 w 71814"/>
                  <a:gd name="connsiteY2" fmla="*/ 72851 h 72850"/>
                  <a:gd name="connsiteX3" fmla="*/ 0 w 71814"/>
                  <a:gd name="connsiteY3" fmla="*/ 72851 h 72850"/>
                </a:gdLst>
                <a:cxnLst>
                  <a:cxn ang="0">
                    <a:pos x="connsiteX0" y="connsiteY0"/>
                  </a:cxn>
                  <a:cxn ang="0">
                    <a:pos x="connsiteX1" y="connsiteY1"/>
                  </a:cxn>
                  <a:cxn ang="0">
                    <a:pos x="connsiteX2" y="connsiteY2"/>
                  </a:cxn>
                  <a:cxn ang="0">
                    <a:pos x="connsiteX3" y="connsiteY3"/>
                  </a:cxn>
                </a:cxnLst>
                <a:rect l="l" t="t" r="r" b="b"/>
                <a:pathLst>
                  <a:path w="71814" h="72850">
                    <a:moveTo>
                      <a:pt x="0" y="72851"/>
                    </a:moveTo>
                    <a:lnTo>
                      <a:pt x="35907" y="0"/>
                    </a:lnTo>
                    <a:lnTo>
                      <a:pt x="71814" y="72851"/>
                    </a:lnTo>
                    <a:lnTo>
                      <a:pt x="0" y="72851"/>
                    </a:lnTo>
                    <a:close/>
                  </a:path>
                </a:pathLst>
              </a:custGeom>
              <a:solidFill>
                <a:srgbClr val="34CA9D"/>
              </a:solidFill>
              <a:ln w="335" cap="flat">
                <a:noFill/>
                <a:prstDash val="solid"/>
                <a:miter/>
              </a:ln>
            </p:spPr>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935"/>
              </a:p>
            </p:txBody>
          </p:sp>
        </p:grpSp>
        <p:grpSp>
          <p:nvGrpSpPr>
            <p:cNvPr id="11" name="组合 10"/>
            <p:cNvGrpSpPr/>
            <p:nvPr>
              <p:custDataLst>
                <p:tags r:id="rId9"/>
              </p:custDataLst>
            </p:nvPr>
          </p:nvGrpSpPr>
          <p:grpSpPr>
            <a:xfrm>
              <a:off x="871717" y="11213443"/>
              <a:ext cx="380406" cy="318140"/>
              <a:chOff x="6369506" y="11232130"/>
              <a:chExt cx="5656826" cy="4730906"/>
            </a:xfrm>
          </p:grpSpPr>
          <p:pic>
            <p:nvPicPr>
              <p:cNvPr id="12" name="图片 11"/>
              <p:cNvPicPr>
                <a:picLocks noChangeAspect="1"/>
              </p:cNvPicPr>
              <p:nvPr>
                <p:custDataLst>
                  <p:tags r:id="rId11"/>
                </p:custDataLst>
              </p:nvPr>
            </p:nvPicPr>
            <p:blipFill>
              <a:blip r:embed="rId10"/>
              <a:srcRect l="75956" b="74628"/>
              <a:stretch>
                <a:fillRect/>
              </a:stretch>
            </p:blipFill>
            <p:spPr>
              <a:xfrm>
                <a:off x="10850704" y="11276711"/>
                <a:ext cx="1175628" cy="1200318"/>
              </a:xfrm>
              <a:prstGeom prst="rect">
                <a:avLst/>
              </a:prstGeom>
            </p:spPr>
          </p:pic>
          <p:pic>
            <p:nvPicPr>
              <p:cNvPr id="13" name="图片 12"/>
              <p:cNvPicPr>
                <a:picLocks noChangeAspect="1"/>
              </p:cNvPicPr>
              <p:nvPr>
                <p:custDataLst>
                  <p:tags r:id="rId12"/>
                </p:custDataLst>
              </p:nvPr>
            </p:nvPicPr>
            <p:blipFill>
              <a:blip r:embed="rId10"/>
              <a:srcRect r="25584"/>
              <a:stretch>
                <a:fillRect/>
              </a:stretch>
            </p:blipFill>
            <p:spPr>
              <a:xfrm>
                <a:off x="6369506" y="11232130"/>
                <a:ext cx="3638482" cy="4730906"/>
              </a:xfrm>
              <a:prstGeom prst="rect">
                <a:avLst/>
              </a:prstGeom>
            </p:spPr>
          </p:pic>
        </p:grpSp>
      </p:grpSp>
      <p:grpSp>
        <p:nvGrpSpPr>
          <p:cNvPr id="5" name="组合 4"/>
          <p:cNvGrpSpPr/>
          <p:nvPr>
            <p:custDataLst>
              <p:tags r:id="rId13"/>
            </p:custDataLst>
          </p:nvPr>
        </p:nvGrpSpPr>
        <p:grpSpPr>
          <a:xfrm>
            <a:off x="207310" y="145233"/>
            <a:ext cx="8936858" cy="443480"/>
            <a:chOff x="32649" y="149542"/>
            <a:chExt cx="25820132" cy="1904101"/>
          </a:xfrm>
        </p:grpSpPr>
        <p:cxnSp>
          <p:nvCxnSpPr>
            <p:cNvPr id="7" name="直接连接符 6"/>
            <p:cNvCxnSpPr/>
            <p:nvPr>
              <p:custDataLst>
                <p:tags r:id="rId14"/>
              </p:custDataLst>
            </p:nvPr>
          </p:nvCxnSpPr>
          <p:spPr>
            <a:xfrm>
              <a:off x="32649" y="2053643"/>
              <a:ext cx="25820132" cy="0"/>
            </a:xfrm>
            <a:prstGeom prst="line">
              <a:avLst/>
            </a:prstGeom>
            <a:ln w="41275">
              <a:gradFill>
                <a:gsLst>
                  <a:gs pos="0">
                    <a:srgbClr val="34CA9D"/>
                  </a:gs>
                  <a:gs pos="35000">
                    <a:srgbClr val="34CA9D"/>
                  </a:gs>
                  <a:gs pos="88000">
                    <a:srgbClr val="34CA9D"/>
                  </a:gs>
                  <a:gs pos="64000">
                    <a:srgbClr val="34CA9D"/>
                  </a:gs>
                  <a:gs pos="100000">
                    <a:schemeClr val="bg1"/>
                  </a:gs>
                </a:gsLst>
                <a:lin ang="21594000" scaled="0"/>
              </a:gra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15"/>
              </p:custDataLst>
            </p:nvPr>
          </p:nvCxnSpPr>
          <p:spPr>
            <a:xfrm>
              <a:off x="1664258" y="149542"/>
              <a:ext cx="2639189" cy="0"/>
            </a:xfrm>
            <a:prstGeom prst="line">
              <a:avLst/>
            </a:prstGeom>
            <a:ln w="28575">
              <a:gradFill>
                <a:gsLst>
                  <a:gs pos="0">
                    <a:srgbClr val="34CA9D"/>
                  </a:gs>
                  <a:gs pos="37000">
                    <a:srgbClr val="34CA9D"/>
                  </a:gs>
                  <a:gs pos="60000">
                    <a:srgbClr val="34CA9D"/>
                  </a:gs>
                  <a:gs pos="100000">
                    <a:schemeClr val="bg1"/>
                  </a:gs>
                </a:gsLst>
                <a:lin ang="21594000" scaled="0"/>
              </a:gradFill>
            </a:ln>
          </p:spPr>
          <p:style>
            <a:lnRef idx="1">
              <a:schemeClr val="accent1"/>
            </a:lnRef>
            <a:fillRef idx="0">
              <a:schemeClr val="accent1"/>
            </a:fillRef>
            <a:effectRef idx="0">
              <a:schemeClr val="accent1"/>
            </a:effectRef>
            <a:fontRef idx="minor">
              <a:schemeClr val="tx1"/>
            </a:fontRef>
          </p:style>
        </p:cxnSp>
      </p:grpSp>
      <p:sp>
        <p:nvSpPr>
          <p:cNvPr id="20" name="文本框 9"/>
          <p:cNvSpPr txBox="1"/>
          <p:nvPr userDrawn="1">
            <p:custDataLst>
              <p:tags r:id="rId16"/>
            </p:custDataLst>
          </p:nvPr>
        </p:nvSpPr>
        <p:spPr>
          <a:xfrm>
            <a:off x="763977" y="225498"/>
            <a:ext cx="1361928" cy="295676"/>
          </a:xfrm>
          <a:prstGeom prst="rect">
            <a:avLst/>
          </a:prstGeom>
          <a:noFill/>
        </p:spPr>
        <p:txBody>
          <a:bodyPr wrap="square" lIns="0" tIns="0" rIns="0" bIns="0" rtlCol="0">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just"/>
            <a:r>
              <a:rPr lang="zh-CN" altLang="en-US" sz="1695" kern="100">
                <a:solidFill>
                  <a:srgbClr val="000000"/>
                </a:solidFill>
                <a:effectLst/>
                <a:latin typeface="Calibri" panose="020f0502020204030204" pitchFamily="34" charset="0"/>
                <a:ea typeface="微软雅黑" panose="020b0503020204020204" charset="-122"/>
                <a:cs typeface="Times New Roman" panose="02020603050405020304" pitchFamily="18" charset="0"/>
              </a:rPr>
              <a:t>知识精讲</a:t>
            </a:r>
            <a:endParaRPr lang="zh-CN" altLang="en-US" sz="1695"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19" name="文本占位符 3"/>
          <p:cNvSpPr>
            <a:spLocks noGrp="1"/>
          </p:cNvSpPr>
          <p:nvPr>
            <p:ph type="body" sz="quarter" idx="10" hasCustomPrompt="1"/>
            <p:custDataLst>
              <p:tags r:id="rId17"/>
            </p:custDataLst>
          </p:nvPr>
        </p:nvSpPr>
        <p:spPr>
          <a:xfrm>
            <a:off x="423396" y="831656"/>
            <a:ext cx="8174726" cy="1208672"/>
          </a:xfrm>
        </p:spPr>
        <p:txBody>
          <a:bodyPr>
            <a:normAutofit/>
          </a:bodyPr>
          <a:lstStyle>
            <a:lvl1pPr marL="0" indent="0">
              <a:lnSpc>
                <a:spcPct val="120000"/>
              </a:lnSpc>
              <a:buFontTx/>
              <a:buNone/>
              <a:defRPr sz="1905" baseline="0">
                <a:latin typeface="+mn-lt"/>
                <a:ea typeface="+mn-ea"/>
              </a:defRPr>
            </a:lvl1pPr>
            <a:lvl2pPr marL="342900" indent="0">
              <a:buFontTx/>
              <a:buNone/>
              <a:defRPr sz="1905"/>
            </a:lvl2pPr>
            <a:lvl3pPr marL="685800" indent="0">
              <a:buFontTx/>
              <a:buNone/>
              <a:defRPr sz="1905"/>
            </a:lvl3pPr>
            <a:lvl4pPr marL="1028700" indent="0">
              <a:buFontTx/>
              <a:buNone/>
              <a:defRPr sz="1905"/>
            </a:lvl4pPr>
            <a:lvl5pPr marL="1371600" indent="0">
              <a:buFontTx/>
              <a:buNone/>
              <a:defRPr sz="1905"/>
            </a:lvl5pPr>
          </a:lstStyle>
          <a:p>
            <a:pPr lvl="0"/>
            <a:r>
              <a:rPr lang="zh-CN" altLang="en-US"/>
              <a:t>试一下</a:t>
            </a:r>
            <a:endParaRPr lang="en-US" altLang="zh-CN"/>
          </a:p>
          <a:p>
            <a:pPr lvl="0"/>
            <a:r>
              <a:rPr lang="zh-CN" altLang="en-US"/>
              <a:t>嗯嗯</a:t>
            </a:r>
            <a:endParaRPr lang="zh-CN" altLang="en-US"/>
          </a:p>
        </p:txBody>
      </p:sp>
      <p:sp>
        <p:nvSpPr>
          <p:cNvPr id="21" name="文本占位符 3"/>
          <p:cNvSpPr>
            <a:spLocks noGrp="1"/>
          </p:cNvSpPr>
          <p:nvPr>
            <p:ph type="body" sz="quarter" idx="11" hasCustomPrompt="1"/>
            <p:custDataLst>
              <p:tags r:id="rId18"/>
            </p:custDataLst>
          </p:nvPr>
        </p:nvSpPr>
        <p:spPr>
          <a:xfrm>
            <a:off x="7076755" y="911549"/>
            <a:ext cx="431460" cy="394908"/>
          </a:xfrm>
        </p:spPr>
        <p:txBody>
          <a:bodyPr>
            <a:normAutofit/>
          </a:bodyPr>
          <a:lstStyle>
            <a:lvl1pPr marL="0" indent="0">
              <a:buFontTx/>
              <a:buNone/>
              <a:defRPr sz="1695">
                <a:solidFill>
                  <a:srgbClr val="FF0000"/>
                </a:solidFill>
              </a:defRPr>
            </a:lvl1pPr>
            <a:lvl2pPr marL="342900" indent="0">
              <a:buFontTx/>
              <a:buNone/>
              <a:defRPr sz="1905"/>
            </a:lvl2pPr>
            <a:lvl3pPr marL="685800" indent="0">
              <a:buFontTx/>
              <a:buNone/>
              <a:defRPr sz="1905"/>
            </a:lvl3pPr>
            <a:lvl4pPr marL="1028700" indent="0">
              <a:buFontTx/>
              <a:buNone/>
              <a:defRPr sz="1905"/>
            </a:lvl4pPr>
            <a:lvl5pPr marL="1371600" indent="0">
              <a:buFontTx/>
              <a:buNone/>
              <a:defRPr sz="1905"/>
            </a:lvl5pPr>
          </a:lstStyle>
          <a:p>
            <a:pPr lvl="0"/>
            <a:r>
              <a:rPr lang="en-US" altLang="zh-CN"/>
              <a:t>C</a:t>
            </a:r>
            <a:endParaRPr lang="zh-CN" altLang="en-US"/>
          </a:p>
        </p:txBody>
      </p:sp>
      <p:pic>
        <p:nvPicPr>
          <p:cNvPr id="22" name="图片 21" descr="图片包含 图标  描述已自动生成"/>
          <p:cNvPicPr>
            <a:picLocks noChangeAspect="1"/>
          </p:cNvPicPr>
          <p:nvPr userDrawn="1">
            <p:custDataLst>
              <p:tags r:id="rId20"/>
            </p:custDataLst>
          </p:nvPr>
        </p:nvPicPr>
        <p:blipFill>
          <a:blip r:embed="rId19">
            <a:extLst>
              <a:ext uri="{28A0092B-C50C-407E-A947-70E740481C1C}">
                <a14:useLocalDpi xmlns:a14="http://schemas.microsoft.com/office/drawing/2010/main" val="0"/>
              </a:ext>
            </a:extLst>
          </a:blip>
          <a:srcRect t="56087"/>
          <a:stretch>
            <a:fillRect/>
          </a:stretch>
        </p:blipFill>
        <p:spPr>
          <a:xfrm>
            <a:off x="73243" y="4612906"/>
            <a:ext cx="1784115" cy="530762"/>
          </a:xfrm>
          <a:prstGeom prst="rect">
            <a:avLst/>
          </a:prstGeom>
        </p:spPr>
      </p:pic>
      <p:pic>
        <p:nvPicPr>
          <p:cNvPr id="23" name="图片 22"/>
          <p:cNvPicPr>
            <a:picLocks noChangeAspect="1"/>
          </p:cNvPicPr>
          <p:nvPr userDrawn="1">
            <p:custDataLst>
              <p:tags r:id="rId22"/>
            </p:custDataLst>
          </p:nvPr>
        </p:nvPicPr>
        <p:blipFill>
          <a:blip r:embed="rId21">
            <a:extLst>
              <a:ext uri="{28A0092B-C50C-407E-A947-70E740481C1C}">
                <a14:useLocalDpi xmlns:a14="http://schemas.microsoft.com/office/drawing/2010/main" val="0"/>
              </a:ext>
            </a:extLst>
          </a:blip>
          <a:srcRect b="57725"/>
          <a:stretch>
            <a:fillRect/>
          </a:stretch>
        </p:blipFill>
        <p:spPr>
          <a:xfrm>
            <a:off x="3861052" y="4682019"/>
            <a:ext cx="1658617" cy="452849"/>
          </a:xfrm>
          <a:prstGeom prst="rect">
            <a:avLst/>
          </a:prstGeom>
        </p:spPr>
      </p:pic>
      <p:pic>
        <p:nvPicPr>
          <p:cNvPr id="24" name="图片 23" descr="背景图案  描述已自动生成"/>
          <p:cNvPicPr>
            <a:picLocks noChangeAspect="1"/>
          </p:cNvPicPr>
          <p:nvPr userDrawn="1">
            <p:custDataLst>
              <p:tags r:id="rId24"/>
            </p:custDataLst>
          </p:nvPr>
        </p:nvPicPr>
        <p:blipFill>
          <a:blip r:embed="rId23">
            <a:extLst>
              <a:ext uri="{28A0092B-C50C-407E-A947-70E740481C1C}">
                <a14:useLocalDpi xmlns:a14="http://schemas.microsoft.com/office/drawing/2010/main" val="0"/>
              </a:ext>
            </a:extLst>
          </a:blip>
          <a:srcRect b="52273"/>
          <a:stretch>
            <a:fillRect/>
          </a:stretch>
        </p:blipFill>
        <p:spPr>
          <a:xfrm>
            <a:off x="7403538" y="4643062"/>
            <a:ext cx="1659980" cy="530762"/>
          </a:xfrm>
          <a:prstGeom prst="rect">
            <a:avLst/>
          </a:prstGeom>
        </p:spPr>
      </p:pic>
      <p:pic>
        <p:nvPicPr>
          <p:cNvPr id="25" name="图片 24" descr="图片包含 图标  描述已自动生成"/>
          <p:cNvPicPr>
            <a:picLocks noChangeAspect="1"/>
          </p:cNvPicPr>
          <p:nvPr userDrawn="1">
            <p:custDataLst>
              <p:tags r:id="rId25"/>
            </p:custDataLst>
          </p:nvPr>
        </p:nvPicPr>
        <p:blipFill>
          <a:blip r:embed="rId19">
            <a:extLst>
              <a:ext uri="{28A0092B-C50C-407E-A947-70E740481C1C}">
                <a14:useLocalDpi xmlns:a14="http://schemas.microsoft.com/office/drawing/2010/main" val="0"/>
              </a:ext>
            </a:extLst>
          </a:blip>
          <a:srcRect b="51097"/>
          <a:stretch>
            <a:fillRect/>
          </a:stretch>
        </p:blipFill>
        <p:spPr>
          <a:xfrm>
            <a:off x="1965883" y="4612906"/>
            <a:ext cx="1784115" cy="591075"/>
          </a:xfrm>
          <a:prstGeom prst="rect">
            <a:avLst/>
          </a:prstGeom>
        </p:spPr>
      </p:pic>
      <p:pic>
        <p:nvPicPr>
          <p:cNvPr id="26" name="图片 25"/>
          <p:cNvPicPr>
            <a:picLocks noChangeAspect="1"/>
          </p:cNvPicPr>
          <p:nvPr userDrawn="1">
            <p:custDataLst>
              <p:tags r:id="rId26"/>
            </p:custDataLst>
          </p:nvPr>
        </p:nvPicPr>
        <p:blipFill>
          <a:blip r:embed="rId21">
            <a:extLst>
              <a:ext uri="{28A0092B-C50C-407E-A947-70E740481C1C}">
                <a14:useLocalDpi xmlns:a14="http://schemas.microsoft.com/office/drawing/2010/main" val="0"/>
              </a:ext>
            </a:extLst>
          </a:blip>
          <a:srcRect t="50452"/>
          <a:stretch>
            <a:fillRect/>
          </a:stretch>
        </p:blipFill>
        <p:spPr>
          <a:xfrm>
            <a:off x="5633868" y="4633501"/>
            <a:ext cx="1658617" cy="530762"/>
          </a:xfrm>
          <a:prstGeom prst="rect">
            <a:avLst/>
          </a:prstGeom>
        </p:spPr>
      </p:pic>
      <p:sp>
        <p:nvSpPr>
          <p:cNvPr id="27" name="矩形 26"/>
          <p:cNvSpPr/>
          <p:nvPr userDrawn="1">
            <p:custDataLst>
              <p:tags r:id="rId27"/>
            </p:custDataLst>
          </p:nvPr>
        </p:nvSpPr>
        <p:spPr>
          <a:xfrm>
            <a:off x="-171114" y="4573959"/>
            <a:ext cx="9451017" cy="1036887"/>
          </a:xfrm>
          <a:prstGeom prst="rect">
            <a:avLst/>
          </a:prstGeom>
          <a:solidFill>
            <a:schemeClr val="bg1">
              <a:alpha val="4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1695"/>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对点训练">
    <p:spTree>
      <p:nvGrpSpPr>
        <p:cNvPr id="1" name=""/>
        <p:cNvGrpSpPr/>
        <p:nvPr>
          <p:custDataLst>
            <p:tags r:id="rId1"/>
          </p:custDataLst>
        </p:nvPr>
      </p:nvGrpSpPr>
      <p:grpSpPr>
        <a:xfrm>
          <a:off x="0" y="0"/>
          <a:ext cx="0" cy="0"/>
        </a:xfrm>
      </p:grpSpPr>
      <p:grpSp>
        <p:nvGrpSpPr>
          <p:cNvPr id="2" name="组合 4"/>
          <p:cNvGrpSpPr/>
          <p:nvPr>
            <p:custDataLst>
              <p:tags r:id="rId2"/>
            </p:custDataLst>
          </p:nvPr>
        </p:nvGrpSpPr>
        <p:grpSpPr>
          <a:xfrm>
            <a:off x="207306" y="145228"/>
            <a:ext cx="8752386" cy="443466"/>
            <a:chOff x="32649" y="149542"/>
            <a:chExt cx="25287624" cy="1904101"/>
          </a:xfrm>
        </p:grpSpPr>
        <p:sp>
          <p:nvSpPr>
            <p:cNvPr id="6" name="文本框 9"/>
            <p:cNvSpPr txBox="1"/>
            <p:nvPr>
              <p:custDataLst>
                <p:tags r:id="rId3"/>
              </p:custDataLst>
            </p:nvPr>
          </p:nvSpPr>
          <p:spPr>
            <a:xfrm>
              <a:off x="1640959" y="494171"/>
              <a:ext cx="2662488" cy="1269497"/>
            </a:xfrm>
            <a:prstGeom prst="rect">
              <a:avLst/>
            </a:prstGeom>
            <a:noFill/>
            <a:ln w="19050">
              <a:noFill/>
            </a:ln>
          </p:spPr>
          <p:txBody>
            <a:bodyPr wrap="square" lIns="0" tIns="0" rIns="0" bIns="0" rtlCol="0">
              <a:noAutofit/>
            </a:bodyPr>
            <a:lstStyle>
              <a:defPPr>
                <a:defRPr lang="ko-KR"/>
              </a:defPPr>
              <a:lvl1pPr marL="0" lvl="0" indent="0" algn="just" defTabSz="913765" rtl="0" eaLnBrk="1" fontAlgn="base" latinLnBrk="0" hangingPunct="1">
                <a:lnSpc>
                  <a:spcPct val="100000"/>
                </a:lnSpc>
                <a:spcBef>
                  <a:spcPct val="0"/>
                </a:spcBef>
                <a:spcAft>
                  <a:spcPct val="0"/>
                </a:spcAft>
                <a:buNone/>
                <a:defRPr sz="2260" b="1" i="0" u="sng" kern="100" baseline="0">
                  <a:solidFill>
                    <a:schemeClr val="tx1"/>
                  </a:solidFill>
                  <a:effectLst/>
                  <a:latin typeface="隶书" panose="02010509060101010101" pitchFamily="49" charset="-122"/>
                  <a:ea typeface="隶书" panose="02010509060101010101" pitchFamily="49" charset="-122"/>
                  <a:cs typeface="Times New Roman" panose="02020603050405020304" pitchFamily="18" charset="0"/>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a:r>
                <a:rPr lang="zh-CN" altLang="en-US" sz="1695"/>
                <a:t>对点训练</a:t>
              </a:r>
              <a:endParaRPr lang="zh-CN" altLang="en-US" sz="1695"/>
            </a:p>
          </p:txBody>
        </p:sp>
        <p:cxnSp>
          <p:nvCxnSpPr>
            <p:cNvPr id="7" name="直接连接符 6"/>
            <p:cNvCxnSpPr/>
            <p:nvPr>
              <p:custDataLst>
                <p:tags r:id="rId4"/>
              </p:custDataLst>
            </p:nvPr>
          </p:nvCxnSpPr>
          <p:spPr>
            <a:xfrm>
              <a:off x="32649" y="2053643"/>
              <a:ext cx="25287624" cy="0"/>
            </a:xfrm>
            <a:prstGeom prst="line">
              <a:avLst/>
            </a:prstGeom>
            <a:ln w="19050">
              <a:gradFill>
                <a:gsLst>
                  <a:gs pos="0">
                    <a:srgbClr val="00B0F0"/>
                  </a:gs>
                  <a:gs pos="27000">
                    <a:srgbClr val="00B0F0"/>
                  </a:gs>
                  <a:gs pos="76000">
                    <a:srgbClr val="00B0F0"/>
                  </a:gs>
                  <a:gs pos="47000">
                    <a:srgbClr val="00B0F0"/>
                  </a:gs>
                  <a:gs pos="100000">
                    <a:schemeClr val="bg1"/>
                  </a:gs>
                </a:gsLst>
                <a:lin ang="21594000" scaled="0"/>
              </a:gra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5"/>
              </p:custDataLst>
            </p:nvPr>
          </p:nvCxnSpPr>
          <p:spPr>
            <a:xfrm>
              <a:off x="1664258" y="149542"/>
              <a:ext cx="2639189" cy="0"/>
            </a:xfrm>
            <a:prstGeom prst="line">
              <a:avLst/>
            </a:prstGeom>
            <a:ln w="19050">
              <a:gradFill>
                <a:gsLst>
                  <a:gs pos="0">
                    <a:srgbClr val="00B0F0"/>
                  </a:gs>
                  <a:gs pos="37000">
                    <a:srgbClr val="00B0F0"/>
                  </a:gs>
                  <a:gs pos="60000">
                    <a:srgbClr val="00B0F0"/>
                  </a:gs>
                  <a:gs pos="100000">
                    <a:schemeClr val="bg1"/>
                  </a:gs>
                </a:gsLst>
                <a:lin ang="21594000" scaled="0"/>
              </a:gradFill>
            </a:ln>
          </p:spPr>
          <p:style>
            <a:lnRef idx="1">
              <a:schemeClr val="accent1"/>
            </a:lnRef>
            <a:fillRef idx="0">
              <a:schemeClr val="accent1"/>
            </a:fillRef>
            <a:effectRef idx="0">
              <a:schemeClr val="accent1"/>
            </a:effectRef>
            <a:fontRef idx="minor">
              <a:schemeClr val="tx1"/>
            </a:fontRef>
          </p:style>
        </p:cxnSp>
      </p:grpSp>
      <p:sp>
        <p:nvSpPr>
          <p:cNvPr id="19" name="文本框 18"/>
          <p:cNvSpPr txBox="1"/>
          <p:nvPr userDrawn="1">
            <p:custDataLst>
              <p:tags r:id="rId6"/>
            </p:custDataLst>
          </p:nvPr>
        </p:nvSpPr>
        <p:spPr>
          <a:xfrm>
            <a:off x="0" y="-1023832"/>
            <a:ext cx="349576" cy="111125"/>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nSpc>
                <a:spcPct val="130000"/>
              </a:lnSpc>
            </a:pPr>
            <a:r>
              <a:rPr lang="zh-CN" altLang="zh-CN" sz="100">
                <a:solidFill>
                  <a:schemeClr val="bg1"/>
                </a:solidFill>
                <a:effectLst/>
                <a:cs typeface="Times New Roman" panose="02020603050405020304" pitchFamily="18" charset="0"/>
              </a:rPr>
              <a:t>小杨老师</a:t>
            </a:r>
            <a:r>
              <a:rPr lang="en-US" altLang="zh-CN" sz="100">
                <a:solidFill>
                  <a:schemeClr val="bg1"/>
                </a:solidFill>
                <a:effectLst/>
                <a:cs typeface="Times New Roman" panose="02020603050405020304" pitchFamily="18" charset="0"/>
              </a:rPr>
              <a:t>      </a:t>
            </a:r>
            <a:r>
              <a:rPr lang="en-US" altLang="zh-CN" sz="100">
                <a:solidFill>
                  <a:schemeClr val="bg1"/>
                </a:solidFill>
                <a:effectLst/>
              </a:rPr>
              <a:t>15521324728</a:t>
            </a:r>
            <a:endParaRPr lang="zh-CN" altLang="en-US" sz="100">
              <a:solidFill>
                <a:schemeClr val="bg1"/>
              </a:solidFill>
            </a:endParaRPr>
          </a:p>
        </p:txBody>
      </p:sp>
      <p:sp>
        <p:nvSpPr>
          <p:cNvPr id="20" name="文本框 19"/>
          <p:cNvSpPr txBox="1"/>
          <p:nvPr userDrawn="1">
            <p:custDataLst>
              <p:tags r:id="rId7"/>
            </p:custDataLst>
          </p:nvPr>
        </p:nvSpPr>
        <p:spPr>
          <a:xfrm>
            <a:off x="8709692" y="5598763"/>
            <a:ext cx="434308" cy="130810"/>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gn="ctr">
              <a:lnSpc>
                <a:spcPct val="130000"/>
              </a:lnSpc>
            </a:pPr>
            <a:r>
              <a:rPr lang="zh-CN" altLang="en-US" sz="100">
                <a:solidFill>
                  <a:schemeClr val="bg1"/>
                </a:solidFill>
                <a:effectLst/>
                <a:cs typeface="Times New Roman" panose="02020603050405020304" pitchFamily="18" charset="0"/>
              </a:rPr>
              <a:t>版权归属于微信公众号：杨</a:t>
            </a:r>
            <a:r>
              <a:rPr lang="en-US" altLang="zh-CN" sz="100">
                <a:solidFill>
                  <a:schemeClr val="bg1"/>
                </a:solidFill>
                <a:effectLst/>
                <a:cs typeface="Times New Roman" panose="02020603050405020304" pitchFamily="18" charset="0"/>
              </a:rPr>
              <a:t>sir</a:t>
            </a:r>
            <a:r>
              <a:rPr lang="zh-CN" altLang="en-US" sz="100">
                <a:solidFill>
                  <a:schemeClr val="bg1"/>
                </a:solidFill>
                <a:effectLst/>
                <a:cs typeface="Times New Roman" panose="02020603050405020304" pitchFamily="18" charset="0"/>
              </a:rPr>
              <a:t>化学</a:t>
            </a:r>
            <a:endParaRPr lang="en-US" altLang="zh-CN" sz="100">
              <a:solidFill>
                <a:schemeClr val="bg1"/>
              </a:solidFill>
              <a:effectLst/>
              <a:cs typeface="Times New Roman" panose="02020603050405020304" pitchFamily="18" charset="0"/>
            </a:endParaRPr>
          </a:p>
          <a:p>
            <a:pPr algn="ctr">
              <a:lnSpc>
                <a:spcPct val="130000"/>
              </a:lnSpc>
            </a:pPr>
            <a:r>
              <a:rPr lang="zh-CN" altLang="en-US" sz="100">
                <a:solidFill>
                  <a:schemeClr val="bg1"/>
                </a:solidFill>
                <a:effectLst/>
                <a:cs typeface="Times New Roman" panose="02020603050405020304" pitchFamily="18" charset="0"/>
              </a:rPr>
              <a:t>侵权必究</a:t>
            </a:r>
            <a:endParaRPr lang="en-US" altLang="zh-CN" sz="100">
              <a:solidFill>
                <a:schemeClr val="bg1"/>
              </a:solidFill>
              <a:effectLst/>
              <a:cs typeface="Times New Roman" panose="02020603050405020304" pitchFamily="18" charset="0"/>
            </a:endParaRPr>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比较">
    <p:spTree>
      <p:nvGrpSpPr>
        <p:cNvPr id="1" name=""/>
        <p:cNvGrpSpPr/>
        <p:nvPr>
          <p:custDataLst>
            <p:tags r:id="rId1"/>
          </p:custDataLst>
        </p:nvPr>
      </p:nvGrpSpPr>
      <p:grpSpPr>
        <a:xfrm>
          <a:off x="0" y="0"/>
          <a:ext cx="0" cy="0"/>
        </a:xfrm>
      </p:grpSpPr>
      <p:sp>
        <p:nvSpPr>
          <p:cNvPr id="2" name="任意多边形: 形状 1"/>
          <p:cNvSpPr/>
          <p:nvPr userDrawn="1">
            <p:custDataLst>
              <p:tags r:id="rId2"/>
            </p:custDataLst>
          </p:nvPr>
        </p:nvSpPr>
        <p:spPr>
          <a:xfrm>
            <a:off x="0" y="358784"/>
            <a:ext cx="445715" cy="412742"/>
          </a:xfrm>
          <a:custGeom>
            <a:gdLst>
              <a:gd name="connsiteX0" fmla="*/ 0 w 594286"/>
              <a:gd name="connsiteY0" fmla="*/ 0 h 550322"/>
              <a:gd name="connsiteX1" fmla="*/ 319125 w 594286"/>
              <a:gd name="connsiteY1" fmla="*/ 0 h 550322"/>
              <a:gd name="connsiteX2" fmla="*/ 594286 w 594286"/>
              <a:gd name="connsiteY2" fmla="*/ 275161 h 550322"/>
              <a:gd name="connsiteX3" fmla="*/ 594285 w 594286"/>
              <a:gd name="connsiteY3" fmla="*/ 275161 h 550322"/>
              <a:gd name="connsiteX4" fmla="*/ 319124 w 594286"/>
              <a:gd name="connsiteY4" fmla="*/ 550322 h 550322"/>
              <a:gd name="connsiteX5" fmla="*/ 0 w 594286"/>
              <a:gd name="connsiteY5" fmla="*/ 550322 h 550322"/>
              <a:gd name="connsiteX6" fmla="*/ 0 w 594286"/>
              <a:gd name="connsiteY6" fmla="*/ 0 h 5503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4286" h="550322">
                <a:moveTo>
                  <a:pt x="0" y="0"/>
                </a:moveTo>
                <a:lnTo>
                  <a:pt x="319125" y="0"/>
                </a:lnTo>
                <a:cubicBezTo>
                  <a:pt x="471092" y="0"/>
                  <a:pt x="594286" y="123194"/>
                  <a:pt x="594286" y="275161"/>
                </a:cubicBezTo>
                <a:lnTo>
                  <a:pt x="594285" y="275161"/>
                </a:lnTo>
                <a:cubicBezTo>
                  <a:pt x="594285" y="427128"/>
                  <a:pt x="471091" y="550322"/>
                  <a:pt x="319124" y="550322"/>
                </a:cubicBezTo>
                <a:lnTo>
                  <a:pt x="0" y="550322"/>
                </a:lnTo>
                <a:lnTo>
                  <a:pt x="0" y="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2400"/>
          </a:p>
        </p:txBody>
      </p:sp>
      <p:sp>
        <p:nvSpPr>
          <p:cNvPr id="3" name="椭圆 2"/>
          <p:cNvSpPr/>
          <p:nvPr userDrawn="1">
            <p:custDataLst>
              <p:tags r:id="rId3"/>
            </p:custDataLst>
          </p:nvPr>
        </p:nvSpPr>
        <p:spPr>
          <a:xfrm>
            <a:off x="283289" y="645194"/>
            <a:ext cx="135000" cy="135000"/>
          </a:xfrm>
          <a:prstGeom prst="ellipse">
            <a:avLst/>
          </a:prstGeom>
          <a:no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2400"/>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本节小结">
    <p:spTree>
      <p:nvGrpSpPr>
        <p:cNvPr id="1" name=""/>
        <p:cNvGrpSpPr/>
        <p:nvPr>
          <p:custDataLst>
            <p:tags r:id="rId1"/>
          </p:custDataLst>
        </p:nvPr>
      </p:nvGrpSpPr>
      <p:grpSpPr>
        <a:xfrm>
          <a:off x="0" y="0"/>
          <a:ext cx="0" cy="0"/>
        </a:xfrm>
      </p:grpSpPr>
      <p:grpSp>
        <p:nvGrpSpPr>
          <p:cNvPr id="2" name="组合 4"/>
          <p:cNvGrpSpPr/>
          <p:nvPr>
            <p:custDataLst>
              <p:tags r:id="rId2"/>
            </p:custDataLst>
          </p:nvPr>
        </p:nvGrpSpPr>
        <p:grpSpPr>
          <a:xfrm>
            <a:off x="207306" y="145228"/>
            <a:ext cx="8752386" cy="443466"/>
            <a:chOff x="32649" y="149542"/>
            <a:chExt cx="25287624" cy="1904101"/>
          </a:xfrm>
        </p:grpSpPr>
        <p:sp>
          <p:nvSpPr>
            <p:cNvPr id="6" name="文本框 9"/>
            <p:cNvSpPr txBox="1"/>
            <p:nvPr>
              <p:custDataLst>
                <p:tags r:id="rId3"/>
              </p:custDataLst>
            </p:nvPr>
          </p:nvSpPr>
          <p:spPr>
            <a:xfrm>
              <a:off x="1640959" y="494171"/>
              <a:ext cx="2662488" cy="1269497"/>
            </a:xfrm>
            <a:prstGeom prst="rect">
              <a:avLst/>
            </a:prstGeom>
            <a:noFill/>
          </p:spPr>
          <p:txBody>
            <a:bodyPr wrap="square" lIns="0" tIns="0" rIns="0" bIns="0" rtlCol="0">
              <a:noAutofit/>
            </a:bodyPr>
            <a:lstStyle>
              <a:defPPr>
                <a:defRPr lang="ko-KR"/>
              </a:defPPr>
              <a:lvl1pPr marL="0" lvl="0" indent="0" algn="just" defTabSz="913765" rtl="0" eaLnBrk="1" fontAlgn="base" latinLnBrk="0" hangingPunct="1">
                <a:lnSpc>
                  <a:spcPct val="100000"/>
                </a:lnSpc>
                <a:spcBef>
                  <a:spcPct val="0"/>
                </a:spcBef>
                <a:spcAft>
                  <a:spcPct val="0"/>
                </a:spcAft>
                <a:buNone/>
                <a:defRPr sz="2260" b="1" i="0" u="sng" kern="100" baseline="0">
                  <a:solidFill>
                    <a:schemeClr val="tx1"/>
                  </a:solidFill>
                  <a:effectLst/>
                  <a:latin typeface="隶书" panose="02010509060101010101" pitchFamily="49" charset="-122"/>
                  <a:ea typeface="隶书" panose="02010509060101010101" pitchFamily="49" charset="-122"/>
                  <a:cs typeface="Times New Roman" panose="02020603050405020304" pitchFamily="18" charset="0"/>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a:r>
                <a:rPr lang="zh-CN" altLang="en-US" sz="1695"/>
                <a:t>本节小结</a:t>
              </a:r>
              <a:endParaRPr lang="zh-CN" altLang="en-US" sz="1695"/>
            </a:p>
          </p:txBody>
        </p:sp>
        <p:cxnSp>
          <p:nvCxnSpPr>
            <p:cNvPr id="7" name="直接连接符 6"/>
            <p:cNvCxnSpPr/>
            <p:nvPr>
              <p:custDataLst>
                <p:tags r:id="rId4"/>
              </p:custDataLst>
            </p:nvPr>
          </p:nvCxnSpPr>
          <p:spPr>
            <a:xfrm>
              <a:off x="32649" y="2053643"/>
              <a:ext cx="25287624" cy="0"/>
            </a:xfrm>
            <a:prstGeom prst="line">
              <a:avLst/>
            </a:prstGeom>
            <a:ln w="19050">
              <a:gradFill>
                <a:gsLst>
                  <a:gs pos="0">
                    <a:srgbClr val="FFB724"/>
                  </a:gs>
                  <a:gs pos="27000">
                    <a:srgbClr val="FFB724"/>
                  </a:gs>
                  <a:gs pos="76000">
                    <a:srgbClr val="FFB724"/>
                  </a:gs>
                  <a:gs pos="47000">
                    <a:srgbClr val="FFB724"/>
                  </a:gs>
                  <a:gs pos="100000">
                    <a:schemeClr val="bg1"/>
                  </a:gs>
                </a:gsLst>
                <a:lin ang="21594000" scaled="0"/>
              </a:gra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5"/>
              </p:custDataLst>
            </p:nvPr>
          </p:nvCxnSpPr>
          <p:spPr>
            <a:xfrm>
              <a:off x="1664258" y="149542"/>
              <a:ext cx="2639189" cy="0"/>
            </a:xfrm>
            <a:prstGeom prst="line">
              <a:avLst/>
            </a:prstGeom>
            <a:ln w="19050">
              <a:gradFill>
                <a:gsLst>
                  <a:gs pos="0">
                    <a:srgbClr val="FFB724"/>
                  </a:gs>
                  <a:gs pos="37000">
                    <a:srgbClr val="FFB724"/>
                  </a:gs>
                  <a:gs pos="60000">
                    <a:srgbClr val="FFB724"/>
                  </a:gs>
                  <a:gs pos="100000">
                    <a:schemeClr val="bg1"/>
                  </a:gs>
                </a:gsLst>
                <a:lin ang="21594000" scaled="0"/>
              </a:gradFill>
            </a:ln>
          </p:spPr>
          <p:style>
            <a:lnRef idx="1">
              <a:schemeClr val="accent1"/>
            </a:lnRef>
            <a:fillRef idx="0">
              <a:schemeClr val="accent1"/>
            </a:fillRef>
            <a:effectRef idx="0">
              <a:schemeClr val="accent1"/>
            </a:effectRef>
            <a:fontRef idx="minor">
              <a:schemeClr val="tx1"/>
            </a:fontRef>
          </p:style>
        </p:cxnSp>
      </p:grpSp>
      <p:sp>
        <p:nvSpPr>
          <p:cNvPr id="16" name="文本框 15"/>
          <p:cNvSpPr txBox="1"/>
          <p:nvPr userDrawn="1">
            <p:custDataLst>
              <p:tags r:id="rId6"/>
            </p:custDataLst>
          </p:nvPr>
        </p:nvSpPr>
        <p:spPr>
          <a:xfrm>
            <a:off x="0" y="-1023832"/>
            <a:ext cx="349576" cy="111125"/>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nSpc>
                <a:spcPct val="130000"/>
              </a:lnSpc>
            </a:pPr>
            <a:r>
              <a:rPr lang="zh-CN" altLang="zh-CN" sz="100">
                <a:solidFill>
                  <a:schemeClr val="bg1"/>
                </a:solidFill>
                <a:effectLst/>
                <a:cs typeface="Times New Roman" panose="02020603050405020304" pitchFamily="18" charset="0"/>
              </a:rPr>
              <a:t>小杨老师</a:t>
            </a:r>
            <a:r>
              <a:rPr lang="en-US" altLang="zh-CN" sz="100">
                <a:solidFill>
                  <a:schemeClr val="bg1"/>
                </a:solidFill>
                <a:effectLst/>
                <a:cs typeface="Times New Roman" panose="02020603050405020304" pitchFamily="18" charset="0"/>
              </a:rPr>
              <a:t>      </a:t>
            </a:r>
            <a:r>
              <a:rPr lang="en-US" altLang="zh-CN" sz="100">
                <a:solidFill>
                  <a:schemeClr val="bg1"/>
                </a:solidFill>
                <a:effectLst/>
              </a:rPr>
              <a:t>15521324728</a:t>
            </a:r>
            <a:endParaRPr lang="zh-CN" altLang="en-US" sz="100">
              <a:solidFill>
                <a:schemeClr val="bg1"/>
              </a:solidFill>
            </a:endParaRPr>
          </a:p>
        </p:txBody>
      </p:sp>
      <p:sp>
        <p:nvSpPr>
          <p:cNvPr id="17" name="文本框 16"/>
          <p:cNvSpPr txBox="1"/>
          <p:nvPr userDrawn="1">
            <p:custDataLst>
              <p:tags r:id="rId7"/>
            </p:custDataLst>
          </p:nvPr>
        </p:nvSpPr>
        <p:spPr>
          <a:xfrm>
            <a:off x="8709692" y="5598763"/>
            <a:ext cx="434308" cy="130810"/>
          </a:xfrm>
          <a:prstGeom prst="rect">
            <a:avLst/>
          </a:prstGeom>
          <a:noFill/>
        </p:spPr>
        <p:txBody>
          <a:bodyPr wrap="square">
            <a:spAutoFit/>
          </a:bodyPr>
          <a:lstStyle>
            <a:defPPr>
              <a:defRPr lang="zh-CN"/>
            </a:defPPr>
            <a:lvl1pPr marL="0" lvl="0"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1pPr>
            <a:lvl2pPr marL="647700" lvl="1"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2pPr>
            <a:lvl3pPr marL="1296035" lvl="2"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3pPr>
            <a:lvl4pPr marL="1943735" lvl="3"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4pPr>
            <a:lvl5pPr marL="2592070" lvl="4"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5pPr>
            <a:lvl6pPr marL="3239770" lvl="5"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6pPr>
            <a:lvl7pPr marL="3887470" lvl="6"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7pPr>
            <a:lvl8pPr marL="4535805" lvl="7"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8pPr>
            <a:lvl9pPr marL="5183505" lvl="8" indent="0" algn="l" defTabSz="1296035" rtl="0" eaLnBrk="1" fontAlgn="base" latinLnBrk="0" hangingPunct="1">
              <a:lnSpc>
                <a:spcPct val="100000"/>
              </a:lnSpc>
              <a:spcBef>
                <a:spcPct val="0"/>
              </a:spcBef>
              <a:spcAft>
                <a:spcPct val="0"/>
              </a:spcAft>
              <a:buNone/>
              <a:defRPr sz="2550" b="1" i="0" u="sng" kern="1200" baseline="0">
                <a:solidFill>
                  <a:schemeClr val="tx1"/>
                </a:solidFill>
                <a:latin typeface="+mn-lt"/>
                <a:ea typeface="+mn-ea"/>
                <a:cs typeface="+mn-cs"/>
              </a:defRPr>
            </a:lvl9pPr>
          </a:lstStyle>
          <a:p>
            <a:pPr algn="ctr">
              <a:lnSpc>
                <a:spcPct val="130000"/>
              </a:lnSpc>
            </a:pPr>
            <a:r>
              <a:rPr lang="zh-CN" altLang="en-US" sz="100">
                <a:solidFill>
                  <a:schemeClr val="bg1"/>
                </a:solidFill>
                <a:effectLst/>
                <a:cs typeface="Times New Roman" panose="02020603050405020304" pitchFamily="18" charset="0"/>
              </a:rPr>
              <a:t>版权归属于微信公众号：杨</a:t>
            </a:r>
            <a:r>
              <a:rPr lang="en-US" altLang="zh-CN" sz="100">
                <a:solidFill>
                  <a:schemeClr val="bg1"/>
                </a:solidFill>
                <a:effectLst/>
                <a:cs typeface="Times New Roman" panose="02020603050405020304" pitchFamily="18" charset="0"/>
              </a:rPr>
              <a:t>sir</a:t>
            </a:r>
            <a:r>
              <a:rPr lang="zh-CN" altLang="en-US" sz="100">
                <a:solidFill>
                  <a:schemeClr val="bg1"/>
                </a:solidFill>
                <a:effectLst/>
                <a:cs typeface="Times New Roman" panose="02020603050405020304" pitchFamily="18" charset="0"/>
              </a:rPr>
              <a:t>化学</a:t>
            </a:r>
            <a:endParaRPr lang="en-US" altLang="zh-CN" sz="100">
              <a:solidFill>
                <a:schemeClr val="bg1"/>
              </a:solidFill>
              <a:effectLst/>
              <a:cs typeface="Times New Roman" panose="02020603050405020304" pitchFamily="18" charset="0"/>
            </a:endParaRPr>
          </a:p>
          <a:p>
            <a:pPr algn="ctr">
              <a:lnSpc>
                <a:spcPct val="130000"/>
              </a:lnSpc>
            </a:pPr>
            <a:r>
              <a:rPr lang="zh-CN" altLang="en-US" sz="100">
                <a:solidFill>
                  <a:schemeClr val="bg1"/>
                </a:solidFill>
                <a:effectLst/>
                <a:cs typeface="Times New Roman" panose="02020603050405020304" pitchFamily="18" charset="0"/>
              </a:rPr>
              <a:t>侵权必究</a:t>
            </a:r>
            <a:endParaRPr lang="en-US" altLang="zh-CN" sz="100">
              <a:solidFill>
                <a:schemeClr val="bg1"/>
              </a:solidFill>
              <a:effectLst/>
              <a:cs typeface="Times New Roman" panose="02020603050405020304" pitchFamily="18"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slideLayout" Target="../slideLayouts/slideLayout51.xml" /><Relationship Id="rId41" Type="http://schemas.openxmlformats.org/officeDocument/2006/relationships/slideLayout" Target="../slideLayouts/slideLayout52.xml" /><Relationship Id="rId42" Type="http://schemas.openxmlformats.org/officeDocument/2006/relationships/slideLayout" Target="../slideLayouts/slideLayout53.xml" /><Relationship Id="rId43" Type="http://schemas.openxmlformats.org/officeDocument/2006/relationships/slideLayout" Target="../slideLayouts/slideLayout54.xml" /><Relationship Id="rId44" Type="http://schemas.openxmlformats.org/officeDocument/2006/relationships/slideLayout" Target="../slideLayouts/slideLayout55.xml" /><Relationship Id="rId45" Type="http://schemas.openxmlformats.org/officeDocument/2006/relationships/slideLayout" Target="../slideLayouts/slideLayout56.xml" /><Relationship Id="rId46" Type="http://schemas.openxmlformats.org/officeDocument/2006/relationships/slideLayout" Target="../slideLayouts/slideLayout57.xml" /><Relationship Id="rId47" Type="http://schemas.openxmlformats.org/officeDocument/2006/relationships/slideLayout" Target="../slideLayouts/slideLayout58.xml" /><Relationship Id="rId48" Type="http://schemas.openxmlformats.org/officeDocument/2006/relationships/tags" Target="../tags/tag344.xml" /><Relationship Id="rId49" Type="http://schemas.openxmlformats.org/officeDocument/2006/relationships/tags" Target="../tags/tag345.xml" /><Relationship Id="rId5" Type="http://schemas.openxmlformats.org/officeDocument/2006/relationships/slideLayout" Target="../slideLayouts/slideLayout16.xml" /><Relationship Id="rId50" Type="http://schemas.openxmlformats.org/officeDocument/2006/relationships/tags" Target="../tags/tag346.xml" /><Relationship Id="rId51" Type="http://schemas.openxmlformats.org/officeDocument/2006/relationships/tags" Target="../tags/tag347.xml" /><Relationship Id="rId52" Type="http://schemas.openxmlformats.org/officeDocument/2006/relationships/tags" Target="../tags/tag348.xml" /><Relationship Id="rId53" Type="http://schemas.openxmlformats.org/officeDocument/2006/relationships/tags" Target="../tags/tag349.xml" /><Relationship Id="rId54" Type="http://schemas.openxmlformats.org/officeDocument/2006/relationships/image" Target="file:///D:\qq&#25991;&#20214;\712321467\Image\C2C\Image2\%7b75232B38-A165-1FB7-499C-2E1C792CACB5%7d.png" TargetMode="External" /><Relationship Id="rId55" Type="http://schemas.openxmlformats.org/officeDocument/2006/relationships/image" Target="../media/image14.png" /><Relationship Id="rId56" Type="http://schemas.openxmlformats.org/officeDocument/2006/relationships/tags" Target="../tags/tag350.xml" /><Relationship Id="rId57" Type="http://schemas.openxmlformats.org/officeDocument/2006/relationships/image" Target="../media/image1.jpeg" /><Relationship Id="rId58" Type="http://schemas.openxmlformats.org/officeDocument/2006/relationships/theme" Target="../theme/theme2.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57"/>
          <a:stretch>
            <a:fillRect/>
          </a:stretch>
        </a:blipFill>
        <a:effectLst/>
      </p:bgPr>
    </p:bg>
    <p:spTree>
      <p:nvGrpSpPr>
        <p:cNvPr id="1" name=""/>
        <p:cNvGrpSpPr/>
        <p:nvPr>
          <p:custDataLst>
            <p:tags r:id="rId48"/>
          </p:custDataLst>
        </p:nvPr>
      </p:nvGrpSpPr>
      <p:grpSpPr>
        <a:xfrm>
          <a:off x="0" y="0"/>
          <a:ext cx="0" cy="0"/>
        </a:xfrm>
      </p:grpSpPr>
      <p:sp>
        <p:nvSpPr>
          <p:cNvPr id="8194" name="标题 746497"/>
          <p:cNvSpPr>
            <a:spLocks noGrp="1" noRot="1"/>
          </p:cNvSpPr>
          <p:nvPr>
            <p:ph type="title"/>
            <p:custDataLst>
              <p:tags r:id="rId49"/>
            </p:custDataLst>
          </p:nvPr>
        </p:nvSpPr>
        <p:spPr>
          <a:xfrm>
            <a:off x="301627" y="514441"/>
            <a:ext cx="8540750" cy="857400"/>
          </a:xfrm>
          <a:prstGeom prst="rect">
            <a:avLst/>
          </a:prstGeom>
          <a:noFill/>
          <a:ln w="9525">
            <a:noFill/>
          </a:ln>
        </p:spPr>
        <p:txBody>
          <a:bodyPr lIns="91353" tIns="45678" rIns="91353" bIns="45678" anchor="ctr" anchorCtr="0"/>
          <a:lstStyle/>
          <a:p>
            <a:pPr lvl="0"/>
            <a:r>
              <a:rPr lang="zh-CN" altLang="en-US"/>
              <a:t>单击此处编辑母版标题样式</a:t>
            </a:r>
            <a:endParaRPr lang="zh-CN" altLang="en-US"/>
          </a:p>
        </p:txBody>
      </p:sp>
      <p:sp>
        <p:nvSpPr>
          <p:cNvPr id="8195" name="文本占位符 746498"/>
          <p:cNvSpPr>
            <a:spLocks noGrp="1" noRot="1"/>
          </p:cNvSpPr>
          <p:nvPr>
            <p:ph type="body" idx="5"/>
            <p:custDataLst>
              <p:tags r:id="rId50"/>
            </p:custDataLst>
          </p:nvPr>
        </p:nvSpPr>
        <p:spPr>
          <a:xfrm>
            <a:off x="304801" y="1486160"/>
            <a:ext cx="8540750" cy="2915160"/>
          </a:xfrm>
          <a:prstGeom prst="rect">
            <a:avLst/>
          </a:prstGeom>
          <a:noFill/>
          <a:ln w="9525">
            <a:noFill/>
          </a:ln>
        </p:spPr>
        <p:txBody>
          <a:bodyPr lIns="91353" tIns="45678" rIns="91353" bIns="45678"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46500" name="日期占位符 746499"/>
          <p:cNvSpPr>
            <a:spLocks noGrp="1"/>
          </p:cNvSpPr>
          <p:nvPr>
            <p:ph type="dt" sz="half" idx="2"/>
            <p:custDataLst>
              <p:tags r:id="rId51"/>
            </p:custDataLst>
          </p:nvPr>
        </p:nvSpPr>
        <p:spPr>
          <a:xfrm>
            <a:off x="301645" y="4515642"/>
            <a:ext cx="2289175" cy="357250"/>
          </a:xfrm>
          <a:prstGeom prst="rect">
            <a:avLst/>
          </a:prstGeom>
          <a:noFill/>
          <a:ln w="9525">
            <a:noFill/>
          </a:ln>
        </p:spPr>
        <p:txBody>
          <a:bodyPr lIns="91353" tIns="45678" rIns="91353" bIns="45678"/>
          <a:lstStyle>
            <a:defPPr>
              <a:defRPr lang="zh-CN"/>
            </a:defPPr>
            <a:lvl1pPr marL="0" lvl="0" indent="0" algn="l" defTabSz="913765" rtl="0" eaLnBrk="1" fontAlgn="base" latinLnBrk="0" hangingPunct="1">
              <a:lnSpc>
                <a:spcPct val="100000"/>
              </a:lnSpc>
              <a:spcBef>
                <a:spcPct val="0"/>
              </a:spcBef>
              <a:spcAft>
                <a:spcPct val="0"/>
              </a:spcAft>
              <a:buNone/>
              <a:defRPr sz="1000" b="0"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fontAlgn="base"/>
            <a:fld id="{BB962C8B-B14F-4D97-AF65-F5344CB8AC3E}" type="datetime1">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746501" name="页脚占位符 746500"/>
          <p:cNvSpPr>
            <a:spLocks noGrp="1"/>
          </p:cNvSpPr>
          <p:nvPr>
            <p:ph type="ftr" sz="quarter" idx="3"/>
            <p:custDataLst>
              <p:tags r:id="rId52"/>
            </p:custDataLst>
          </p:nvPr>
        </p:nvSpPr>
        <p:spPr>
          <a:xfrm>
            <a:off x="3124200" y="4515642"/>
            <a:ext cx="2895600" cy="357250"/>
          </a:xfrm>
          <a:prstGeom prst="rect">
            <a:avLst/>
          </a:prstGeom>
          <a:noFill/>
          <a:ln w="9525">
            <a:noFill/>
          </a:ln>
        </p:spPr>
        <p:txBody>
          <a:bodyPr lIns="91353" tIns="45678" rIns="91353" bIns="45678"/>
          <a:lstStyle>
            <a:defPPr>
              <a:defRPr lang="zh-CN"/>
            </a:defPPr>
            <a:lvl1pPr marL="0" lvl="0" indent="0" algn="ctr" defTabSz="913765" rtl="0" eaLnBrk="1" fontAlgn="base" latinLnBrk="0" hangingPunct="1">
              <a:lnSpc>
                <a:spcPct val="100000"/>
              </a:lnSpc>
              <a:spcBef>
                <a:spcPct val="0"/>
              </a:spcBef>
              <a:spcAft>
                <a:spcPct val="0"/>
              </a:spcAft>
              <a:buNone/>
              <a:defRPr sz="1000" b="0"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746502" name="灯片编号占位符 746501"/>
          <p:cNvSpPr>
            <a:spLocks noGrp="1"/>
          </p:cNvSpPr>
          <p:nvPr>
            <p:ph type="sldNum" sz="quarter" idx="4"/>
            <p:custDataLst>
              <p:tags r:id="rId53"/>
            </p:custDataLst>
          </p:nvPr>
        </p:nvSpPr>
        <p:spPr>
          <a:xfrm>
            <a:off x="6553213" y="4515642"/>
            <a:ext cx="2289175" cy="357250"/>
          </a:xfrm>
          <a:prstGeom prst="rect">
            <a:avLst/>
          </a:prstGeom>
          <a:noFill/>
          <a:ln w="9525">
            <a:noFill/>
          </a:ln>
        </p:spPr>
        <p:txBody>
          <a:bodyPr lIns="91353" tIns="45678" rIns="91353" bIns="45678"/>
          <a:lstStyle>
            <a:defPPr>
              <a:defRPr lang="zh-CN"/>
            </a:defPPr>
            <a:lvl1pPr marL="0" lvl="0" indent="0" algn="r" defTabSz="913765" rtl="0" eaLnBrk="1" fontAlgn="base" latinLnBrk="0" hangingPunct="1">
              <a:lnSpc>
                <a:spcPct val="100000"/>
              </a:lnSpc>
              <a:spcBef>
                <a:spcPct val="0"/>
              </a:spcBef>
              <a:spcAft>
                <a:spcPct val="0"/>
              </a:spcAft>
              <a:buNone/>
              <a:defRPr sz="1000" b="0"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pic>
        <p:nvPicPr>
          <p:cNvPr id="746503" name="图片 1073743875" descr="学科网 zxxk.com" title=""/>
          <p:cNvPicPr>
            <a:picLocks noChangeAspect="1"/>
          </p:cNvPicPr>
          <p:nvPr>
            <p:custDataLst>
              <p:tags r:id="rId56"/>
            </p:custDataLst>
          </p:nvPr>
        </p:nvPicPr>
        <p:blipFill>
          <a:blip r:embed="rId55" r:link="rId5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Lst>
  <p:transition/>
  <p:timing/>
  <p:txStyles>
    <p:titleStyle>
      <a:lvl1pPr marL="0" lvl="0" indent="0" algn="ctr" defTabSz="685165" rtl="0" eaLnBrk="1" fontAlgn="base" latinLnBrk="0" hangingPunct="1">
        <a:lnSpc>
          <a:spcPct val="100000"/>
        </a:lnSpc>
        <a:spcBef>
          <a:spcPct val="0"/>
        </a:spcBef>
        <a:spcAft>
          <a:spcPct val="0"/>
        </a:spcAft>
        <a:buNone/>
        <a:defRPr sz="3300" b="0" i="0" u="none" kern="1200" baseline="0">
          <a:solidFill>
            <a:schemeClr val="tx2"/>
          </a:solidFill>
          <a:latin typeface="+mj-lt"/>
          <a:ea typeface="+mj-ea"/>
          <a:cs typeface="+mj-cs"/>
        </a:defRPr>
      </a:lvl1pPr>
    </p:titleStyle>
    <p:bodyStyle>
      <a:lvl1pPr marL="257175" lvl="0" indent="-257175" algn="l" defTabSz="685165" rtl="0" eaLnBrk="1" fontAlgn="base" latinLnBrk="0" hangingPunct="1">
        <a:lnSpc>
          <a:spcPct val="100000"/>
        </a:lnSpc>
        <a:spcBef>
          <a:spcPct val="15000"/>
        </a:spcBef>
        <a:spcAft>
          <a:spcPct val="0"/>
        </a:spcAft>
        <a:buClr>
          <a:schemeClr val="hlink"/>
        </a:buClr>
        <a:buSzPct val="70000"/>
        <a:buFont typeface="Wingdings" panose="05000000000000000000" pitchFamily="2" charset="2"/>
        <a:buChar char="v"/>
        <a:defRPr sz="2400" b="0" i="0" u="none" kern="1200" baseline="0">
          <a:solidFill>
            <a:schemeClr val="tx1"/>
          </a:solidFill>
          <a:latin typeface="+mn-lt"/>
          <a:ea typeface="+mn-ea"/>
          <a:cs typeface="+mn-cs"/>
        </a:defRPr>
      </a:lvl1pPr>
      <a:lvl2pPr marL="556895" lvl="1" indent="-214630" algn="l" defTabSz="685165" rtl="0" eaLnBrk="1" fontAlgn="base" latinLnBrk="0" hangingPunct="1">
        <a:lnSpc>
          <a:spcPct val="100000"/>
        </a:lnSpc>
        <a:spcBef>
          <a:spcPct val="15000"/>
        </a:spcBef>
        <a:spcAft>
          <a:spcPct val="0"/>
        </a:spcAft>
        <a:buClr>
          <a:schemeClr val="accent2"/>
        </a:buClr>
        <a:buSzPct val="85000"/>
        <a:buFont typeface="Wingdings" panose="05000000000000000000" pitchFamily="2" charset="2"/>
        <a:buChar char=""/>
        <a:defRPr sz="2100" b="0" i="0" u="none" kern="1200" baseline="0">
          <a:solidFill>
            <a:schemeClr val="tx1"/>
          </a:solidFill>
          <a:latin typeface="+mn-lt"/>
          <a:ea typeface="+mn-ea"/>
          <a:cs typeface="+mn-cs"/>
        </a:defRPr>
      </a:lvl2pPr>
      <a:lvl3pPr marL="856615" lvl="2" indent="-171450" algn="l" defTabSz="685165" rtl="0" eaLnBrk="1" fontAlgn="base" latinLnBrk="0" hangingPunct="1">
        <a:lnSpc>
          <a:spcPct val="100000"/>
        </a:lnSpc>
        <a:spcBef>
          <a:spcPct val="15000"/>
        </a:spcBef>
        <a:spcAft>
          <a:spcPct val="0"/>
        </a:spcAft>
        <a:buClr>
          <a:schemeClr val="hlink"/>
        </a:buClr>
        <a:buSzPct val="80000"/>
        <a:buFont typeface="Wingdings" panose="05000000000000000000" pitchFamily="2" charset="2"/>
        <a:buChar char="v"/>
        <a:defRPr sz="1800" b="0" i="0" u="none" kern="1200" baseline="0">
          <a:solidFill>
            <a:schemeClr val="tx1"/>
          </a:solidFill>
          <a:latin typeface="+mn-lt"/>
          <a:ea typeface="+mn-ea"/>
          <a:cs typeface="+mn-cs"/>
        </a:defRPr>
      </a:lvl3pPr>
      <a:lvl4pPr marL="1198880" lvl="3" indent="-171450" algn="l" defTabSz="685165" rtl="0" eaLnBrk="1" fontAlgn="base" latinLnBrk="0" hangingPunct="1">
        <a:lnSpc>
          <a:spcPct val="100000"/>
        </a:lnSpc>
        <a:spcBef>
          <a:spcPct val="15000"/>
        </a:spcBef>
        <a:spcAft>
          <a:spcPct val="0"/>
        </a:spcAft>
        <a:buClr>
          <a:schemeClr val="accent2"/>
        </a:buClr>
        <a:buSzPct val="90000"/>
        <a:buFont typeface="Wingdings" panose="05000000000000000000" pitchFamily="2" charset="2"/>
        <a:buChar char=""/>
        <a:defRPr sz="1500" b="0" i="0" u="none" kern="1200" baseline="0">
          <a:solidFill>
            <a:schemeClr val="tx1"/>
          </a:solidFill>
          <a:latin typeface="+mn-lt"/>
          <a:ea typeface="+mn-ea"/>
          <a:cs typeface="+mn-cs"/>
        </a:defRPr>
      </a:lvl4pPr>
      <a:lvl5pPr marL="1541780" lvl="4" indent="-171450" algn="l" defTabSz="685165" rtl="0" eaLnBrk="1" fontAlgn="base" latinLnBrk="0" hangingPunct="1">
        <a:lnSpc>
          <a:spcPct val="100000"/>
        </a:lnSpc>
        <a:spcBef>
          <a:spcPct val="15000"/>
        </a:spcBef>
        <a:spcAft>
          <a:spcPct val="0"/>
        </a:spcAft>
        <a:buClr>
          <a:schemeClr val="hlink"/>
        </a:buClr>
        <a:buSzPct val="85000"/>
        <a:buFont typeface="Wingdings" panose="05000000000000000000" pitchFamily="2" charset="2"/>
        <a:buChar char="v"/>
        <a:defRPr sz="1500" b="0" i="0" u="none" kern="1200" baseline="0">
          <a:solidFill>
            <a:schemeClr val="tx1"/>
          </a:solidFill>
          <a:latin typeface="+mn-lt"/>
          <a:ea typeface="+mn-ea"/>
          <a:cs typeface="+mn-cs"/>
        </a:defRPr>
      </a:lvl5pPr>
      <a:lvl6pPr marL="1884680" lvl="5" indent="-171450" algn="l" defTabSz="685165" rtl="0" eaLnBrk="1" fontAlgn="base" latinLnBrk="0" hangingPunct="1">
        <a:lnSpc>
          <a:spcPct val="100000"/>
        </a:lnSpc>
        <a:spcBef>
          <a:spcPct val="15000"/>
        </a:spcBef>
        <a:spcAft>
          <a:spcPct val="0"/>
        </a:spcAft>
        <a:buClr>
          <a:schemeClr val="hlink"/>
        </a:buClr>
        <a:buSzPct val="85000"/>
        <a:buFont typeface="Wingdings" panose="05000000000000000000" pitchFamily="2" charset="2"/>
        <a:buChar char="v"/>
        <a:defRPr sz="1500" b="0" i="0" u="none" kern="1200" baseline="0">
          <a:solidFill>
            <a:schemeClr val="tx1"/>
          </a:solidFill>
          <a:latin typeface="+mn-lt"/>
          <a:ea typeface="+mn-ea"/>
          <a:cs typeface="+mn-cs"/>
        </a:defRPr>
      </a:lvl6pPr>
      <a:lvl7pPr marL="2227580" lvl="6" indent="-171450" algn="l" defTabSz="685165" rtl="0" eaLnBrk="1" fontAlgn="base" latinLnBrk="0" hangingPunct="1">
        <a:lnSpc>
          <a:spcPct val="100000"/>
        </a:lnSpc>
        <a:spcBef>
          <a:spcPct val="15000"/>
        </a:spcBef>
        <a:spcAft>
          <a:spcPct val="0"/>
        </a:spcAft>
        <a:buClr>
          <a:schemeClr val="hlink"/>
        </a:buClr>
        <a:buSzPct val="85000"/>
        <a:buFont typeface="Wingdings" panose="05000000000000000000" pitchFamily="2" charset="2"/>
        <a:buChar char="v"/>
        <a:defRPr sz="1500" b="0" i="0" u="none" kern="1200" baseline="0">
          <a:solidFill>
            <a:schemeClr val="tx1"/>
          </a:solidFill>
          <a:latin typeface="+mn-lt"/>
          <a:ea typeface="+mn-ea"/>
          <a:cs typeface="+mn-cs"/>
        </a:defRPr>
      </a:lvl7pPr>
      <a:lvl8pPr marL="2570480" lvl="7" indent="-171450" algn="l" defTabSz="685165" rtl="0" eaLnBrk="1" fontAlgn="base" latinLnBrk="0" hangingPunct="1">
        <a:lnSpc>
          <a:spcPct val="100000"/>
        </a:lnSpc>
        <a:spcBef>
          <a:spcPct val="15000"/>
        </a:spcBef>
        <a:spcAft>
          <a:spcPct val="0"/>
        </a:spcAft>
        <a:buClr>
          <a:schemeClr val="hlink"/>
        </a:buClr>
        <a:buSzPct val="85000"/>
        <a:buFont typeface="Wingdings" panose="05000000000000000000" pitchFamily="2" charset="2"/>
        <a:buChar char="v"/>
        <a:defRPr sz="1500" b="0" i="0" u="none" kern="1200" baseline="0">
          <a:solidFill>
            <a:schemeClr val="tx1"/>
          </a:solidFill>
          <a:latin typeface="+mn-lt"/>
          <a:ea typeface="+mn-ea"/>
          <a:cs typeface="+mn-cs"/>
        </a:defRPr>
      </a:lvl8pPr>
      <a:lvl9pPr marL="2912745" lvl="8" indent="-171450" algn="l" defTabSz="685165" rtl="0" eaLnBrk="1" fontAlgn="base" latinLnBrk="0" hangingPunct="1">
        <a:lnSpc>
          <a:spcPct val="100000"/>
        </a:lnSpc>
        <a:spcBef>
          <a:spcPct val="15000"/>
        </a:spcBef>
        <a:spcAft>
          <a:spcPct val="0"/>
        </a:spcAft>
        <a:buClr>
          <a:schemeClr val="hlink"/>
        </a:buClr>
        <a:buSzPct val="85000"/>
        <a:buFont typeface="Wingdings" panose="05000000000000000000" pitchFamily="2" charset="2"/>
        <a:buChar char="v"/>
        <a:defRPr sz="1500" b="0" i="0" u="none" kern="1200" baseline="0">
          <a:solidFill>
            <a:schemeClr val="tx1"/>
          </a:solidFill>
          <a:latin typeface="+mn-lt"/>
          <a:ea typeface="+mn-ea"/>
          <a:cs typeface="+mn-cs"/>
        </a:defRPr>
      </a:lvl9pPr>
    </p:bodyStyle>
    <p:otherStyle>
      <a:lvl1pPr marL="0" lvl="0" indent="0" algn="l" defTabSz="685165" rtl="0" eaLnBrk="1" fontAlgn="base" latinLnBrk="0" hangingPunct="1">
        <a:lnSpc>
          <a:spcPct val="100000"/>
        </a:lnSpc>
        <a:spcBef>
          <a:spcPct val="0"/>
        </a:spcBef>
        <a:spcAft>
          <a:spcPct val="0"/>
        </a:spcAft>
        <a:buNone/>
        <a:defRPr sz="1300" b="0" i="0" u="none" kern="1200" baseline="0">
          <a:solidFill>
            <a:schemeClr val="tx1"/>
          </a:solidFill>
          <a:latin typeface="+mn-lt"/>
          <a:ea typeface="+mn-ea"/>
          <a:cs typeface="+mn-cs"/>
        </a:defRPr>
      </a:lvl1pPr>
      <a:lvl2pPr marL="342900" lvl="1"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2pPr>
      <a:lvl3pPr marL="685165" lvl="2"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3pPr>
      <a:lvl4pPr marL="1028065" lvl="3"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4pPr>
      <a:lvl5pPr marL="1370330" lvl="4"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5pPr>
      <a:lvl6pPr marL="1713230" lvl="5"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6pPr>
      <a:lvl7pPr marL="2056130" lvl="6"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7pPr>
      <a:lvl8pPr marL="2399030" lvl="7"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8pPr>
      <a:lvl9pPr marL="2741295" lvl="8" indent="0" algn="ctr" defTabSz="685165" rtl="0" eaLnBrk="1" fontAlgn="base" latinLnBrk="0" hangingPunct="1">
        <a:lnSpc>
          <a:spcPct val="100000"/>
        </a:lnSpc>
        <a:spcBef>
          <a:spcPct val="0"/>
        </a:spcBef>
        <a:spcAft>
          <a:spcPct val="0"/>
        </a:spcAft>
        <a:buNone/>
        <a:defRPr sz="2400" b="1" i="0" u="sng"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58.xml" /><Relationship Id="rId3" Type="http://schemas.openxmlformats.org/officeDocument/2006/relationships/tags" Target="../tags/tag359.xml" /><Relationship Id="rId4" Type="http://schemas.openxmlformats.org/officeDocument/2006/relationships/tags" Target="../tags/tag3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361.xml" /><Relationship Id="rId3" Type="http://schemas.openxmlformats.org/officeDocument/2006/relationships/tags" Target="../tags/tag362.xml" /><Relationship Id="rId4" Type="http://schemas.openxmlformats.org/officeDocument/2006/relationships/tags" Target="../tags/tag363.xml" /><Relationship Id="rId5" Type="http://schemas.openxmlformats.org/officeDocument/2006/relationships/tags" Target="../tags/tag36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65.xml" /><Relationship Id="rId3" Type="http://schemas.openxmlformats.org/officeDocument/2006/relationships/tags" Target="../tags/tag366.xml" /><Relationship Id="rId4" Type="http://schemas.openxmlformats.org/officeDocument/2006/relationships/tags" Target="../tags/tag36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8.png" /><Relationship Id="rId11" Type="http://schemas.openxmlformats.org/officeDocument/2006/relationships/tags" Target="../tags/tag376.xml" /><Relationship Id="rId12" Type="http://schemas.openxmlformats.org/officeDocument/2006/relationships/image" Target="../media/image19.png" /><Relationship Id="rId13" Type="http://schemas.openxmlformats.org/officeDocument/2006/relationships/tags" Target="../tags/tag377.xml" /><Relationship Id="rId14" Type="http://schemas.openxmlformats.org/officeDocument/2006/relationships/tags" Target="../tags/tag378.xml" /><Relationship Id="rId15" Type="http://schemas.openxmlformats.org/officeDocument/2006/relationships/tags" Target="../tags/tag379.xml" /><Relationship Id="rId16" Type="http://schemas.openxmlformats.org/officeDocument/2006/relationships/tags" Target="../tags/tag380.xml" /><Relationship Id="rId17" Type="http://schemas.openxmlformats.org/officeDocument/2006/relationships/tags" Target="../tags/tag381.xml" /><Relationship Id="rId18" Type="http://schemas.openxmlformats.org/officeDocument/2006/relationships/tags" Target="../tags/tag382.xml" /><Relationship Id="rId19" Type="http://schemas.openxmlformats.org/officeDocument/2006/relationships/tags" Target="../tags/tag383.xml" /><Relationship Id="rId2" Type="http://schemas.openxmlformats.org/officeDocument/2006/relationships/notesSlide" Target="../notesSlides/notesSlide1.xml" /><Relationship Id="rId20" Type="http://schemas.openxmlformats.org/officeDocument/2006/relationships/tags" Target="../tags/tag384.xml" /><Relationship Id="rId21" Type="http://schemas.openxmlformats.org/officeDocument/2006/relationships/tags" Target="../tags/tag385.xml" /><Relationship Id="rId22" Type="http://schemas.openxmlformats.org/officeDocument/2006/relationships/tags" Target="../tags/tag386.xml" /><Relationship Id="rId23" Type="http://schemas.openxmlformats.org/officeDocument/2006/relationships/tags" Target="../tags/tag387.xml" /><Relationship Id="rId3" Type="http://schemas.openxmlformats.org/officeDocument/2006/relationships/tags" Target="../tags/tag372.xml" /><Relationship Id="rId4" Type="http://schemas.openxmlformats.org/officeDocument/2006/relationships/image" Target="../media/image15.jpeg" /><Relationship Id="rId5" Type="http://schemas.openxmlformats.org/officeDocument/2006/relationships/tags" Target="../tags/tag373.xml" /><Relationship Id="rId6" Type="http://schemas.openxmlformats.org/officeDocument/2006/relationships/image" Target="../media/image16.jpeg" /><Relationship Id="rId7" Type="http://schemas.openxmlformats.org/officeDocument/2006/relationships/tags" Target="../tags/tag374.xml" /><Relationship Id="rId8" Type="http://schemas.openxmlformats.org/officeDocument/2006/relationships/image" Target="../media/image17.png" /><Relationship Id="rId9" Type="http://schemas.openxmlformats.org/officeDocument/2006/relationships/tags" Target="../tags/tag37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96.xml" /><Relationship Id="rId11" Type="http://schemas.openxmlformats.org/officeDocument/2006/relationships/tags" Target="../tags/tag397.xml" /><Relationship Id="rId12" Type="http://schemas.openxmlformats.org/officeDocument/2006/relationships/tags" Target="../tags/tag398.xml" /><Relationship Id="rId13" Type="http://schemas.openxmlformats.org/officeDocument/2006/relationships/tags" Target="../tags/tag399.xml" /><Relationship Id="rId14" Type="http://schemas.openxmlformats.org/officeDocument/2006/relationships/tags" Target="../tags/tag400.xml" /><Relationship Id="rId15" Type="http://schemas.openxmlformats.org/officeDocument/2006/relationships/tags" Target="../tags/tag401.xml" /><Relationship Id="rId16" Type="http://schemas.openxmlformats.org/officeDocument/2006/relationships/tags" Target="../tags/tag402.xml" /><Relationship Id="rId17" Type="http://schemas.openxmlformats.org/officeDocument/2006/relationships/tags" Target="../tags/tag403.xml" /><Relationship Id="rId18" Type="http://schemas.openxmlformats.org/officeDocument/2006/relationships/tags" Target="../tags/tag404.xml" /><Relationship Id="rId19" Type="http://schemas.openxmlformats.org/officeDocument/2006/relationships/tags" Target="../tags/tag405.xml" /><Relationship Id="rId2" Type="http://schemas.openxmlformats.org/officeDocument/2006/relationships/tags" Target="../tags/tag388.xml" /><Relationship Id="rId3" Type="http://schemas.openxmlformats.org/officeDocument/2006/relationships/tags" Target="../tags/tag389.xml" /><Relationship Id="rId4" Type="http://schemas.openxmlformats.org/officeDocument/2006/relationships/tags" Target="../tags/tag390.xml" /><Relationship Id="rId5" Type="http://schemas.openxmlformats.org/officeDocument/2006/relationships/tags" Target="../tags/tag391.xml" /><Relationship Id="rId6" Type="http://schemas.openxmlformats.org/officeDocument/2006/relationships/tags" Target="../tags/tag392.xml" /><Relationship Id="rId7" Type="http://schemas.openxmlformats.org/officeDocument/2006/relationships/tags" Target="../tags/tag393.xml" /><Relationship Id="rId8" Type="http://schemas.openxmlformats.org/officeDocument/2006/relationships/tags" Target="../tags/tag394.xml" /><Relationship Id="rId9" Type="http://schemas.openxmlformats.org/officeDocument/2006/relationships/tags" Target="../tags/tag39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14.xml" /><Relationship Id="rId2" Type="http://schemas.openxmlformats.org/officeDocument/2006/relationships/tags" Target="../tags/tag406.xml" /><Relationship Id="rId3" Type="http://schemas.openxmlformats.org/officeDocument/2006/relationships/tags" Target="../tags/tag407.xml" /><Relationship Id="rId4" Type="http://schemas.openxmlformats.org/officeDocument/2006/relationships/tags" Target="../tags/tag408.xml" /><Relationship Id="rId5" Type="http://schemas.openxmlformats.org/officeDocument/2006/relationships/tags" Target="../tags/tag409.xml" /><Relationship Id="rId6" Type="http://schemas.openxmlformats.org/officeDocument/2006/relationships/tags" Target="../tags/tag410.xml" /><Relationship Id="rId7" Type="http://schemas.openxmlformats.org/officeDocument/2006/relationships/tags" Target="../tags/tag411.xml" /><Relationship Id="rId8" Type="http://schemas.openxmlformats.org/officeDocument/2006/relationships/tags" Target="../tags/tag412.xml" /><Relationship Id="rId9" Type="http://schemas.openxmlformats.org/officeDocument/2006/relationships/tags" Target="../tags/tag4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15.xml" /><Relationship Id="rId3" Type="http://schemas.openxmlformats.org/officeDocument/2006/relationships/tags" Target="../tags/tag416.xml" /><Relationship Id="rId4" Type="http://schemas.openxmlformats.org/officeDocument/2006/relationships/tags" Target="../tags/tag417.xml" /><Relationship Id="rId5" Type="http://schemas.openxmlformats.org/officeDocument/2006/relationships/tags" Target="../tags/tag418.xml" /><Relationship Id="rId6" Type="http://schemas.openxmlformats.org/officeDocument/2006/relationships/tags" Target="../tags/tag419.xml" /><Relationship Id="rId7" Type="http://schemas.openxmlformats.org/officeDocument/2006/relationships/tags" Target="../tags/tag4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29.xml" /><Relationship Id="rId11" Type="http://schemas.openxmlformats.org/officeDocument/2006/relationships/tags" Target="../tags/tag430.xml" /><Relationship Id="rId12" Type="http://schemas.openxmlformats.org/officeDocument/2006/relationships/tags" Target="../tags/tag431.xml" /><Relationship Id="rId2" Type="http://schemas.openxmlformats.org/officeDocument/2006/relationships/tags" Target="../tags/tag421.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tags" Target="../tags/tag424.xml" /><Relationship Id="rId6" Type="http://schemas.openxmlformats.org/officeDocument/2006/relationships/tags" Target="../tags/tag425.xml" /><Relationship Id="rId7" Type="http://schemas.openxmlformats.org/officeDocument/2006/relationships/tags" Target="../tags/tag426.xml" /><Relationship Id="rId8" Type="http://schemas.openxmlformats.org/officeDocument/2006/relationships/tags" Target="../tags/tag427.xml" /><Relationship Id="rId9" Type="http://schemas.openxmlformats.org/officeDocument/2006/relationships/tags" Target="../tags/tag42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432.xml" /><Relationship Id="rId3" Type="http://schemas.openxmlformats.org/officeDocument/2006/relationships/tags" Target="../tags/tag433.xml" /><Relationship Id="rId4" Type="http://schemas.openxmlformats.org/officeDocument/2006/relationships/tags" Target="../tags/tag434.xml" /><Relationship Id="rId5" Type="http://schemas.openxmlformats.org/officeDocument/2006/relationships/tags" Target="../tags/tag435.xml" /><Relationship Id="rId6" Type="http://schemas.openxmlformats.org/officeDocument/2006/relationships/tags" Target="../tags/tag436.xml" /><Relationship Id="rId7" Type="http://schemas.openxmlformats.org/officeDocument/2006/relationships/tags" Target="../tags/tag437.xml" /><Relationship Id="rId8" Type="http://schemas.openxmlformats.org/officeDocument/2006/relationships/tags" Target="../tags/tag438.xml" /><Relationship Id="rId9" Type="http://schemas.openxmlformats.org/officeDocument/2006/relationships/tags" Target="../tags/tag43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440.xml" /><Relationship Id="rId3" Type="http://schemas.openxmlformats.org/officeDocument/2006/relationships/tags" Target="../tags/tag441.xml" /><Relationship Id="rId4" Type="http://schemas.openxmlformats.org/officeDocument/2006/relationships/tags" Target="../tags/tag442.xml" /><Relationship Id="rId5" Type="http://schemas.openxmlformats.org/officeDocument/2006/relationships/tags" Target="../tags/tag443.xml" /><Relationship Id="rId6" Type="http://schemas.openxmlformats.org/officeDocument/2006/relationships/tags" Target="../tags/tag444.xml" /><Relationship Id="rId7" Type="http://schemas.openxmlformats.org/officeDocument/2006/relationships/tags" Target="../tags/tag44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446.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 Id="rId7" Type="http://schemas.openxmlformats.org/officeDocument/2006/relationships/tags" Target="../tags/tag451.xml" /><Relationship Id="rId8" Type="http://schemas.openxmlformats.org/officeDocument/2006/relationships/tags" Target="../tags/tag45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53.xml" /><Relationship Id="rId3" Type="http://schemas.openxmlformats.org/officeDocument/2006/relationships/tags" Target="../tags/tag454.xml" /><Relationship Id="rId4" Type="http://schemas.openxmlformats.org/officeDocument/2006/relationships/tags" Target="../tags/tag455.xml" /><Relationship Id="rId5" Type="http://schemas.openxmlformats.org/officeDocument/2006/relationships/tags" Target="../tags/tag456.xml" /><Relationship Id="rId6" Type="http://schemas.openxmlformats.org/officeDocument/2006/relationships/tags" Target="../tags/tag457.xml" /><Relationship Id="rId7" Type="http://schemas.openxmlformats.org/officeDocument/2006/relationships/tags" Target="../tags/tag4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59.xml" /><Relationship Id="rId3" Type="http://schemas.openxmlformats.org/officeDocument/2006/relationships/tags" Target="../tags/tag460.xml" /><Relationship Id="rId4" Type="http://schemas.openxmlformats.org/officeDocument/2006/relationships/tags" Target="../tags/tag46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68.xml" /><Relationship Id="rId2" Type="http://schemas.openxmlformats.org/officeDocument/2006/relationships/tags" Target="../tags/tag462.xml" /><Relationship Id="rId3" Type="http://schemas.openxmlformats.org/officeDocument/2006/relationships/tags" Target="../tags/tag463.xml" /><Relationship Id="rId4" Type="http://schemas.openxmlformats.org/officeDocument/2006/relationships/tags" Target="../tags/tag464.xml" /><Relationship Id="rId5" Type="http://schemas.openxmlformats.org/officeDocument/2006/relationships/image" Target="../media/image20.png" /><Relationship Id="rId6" Type="http://schemas.microsoft.com/office/2007/relationships/hdphoto" Target="../media/image21.wdp" /><Relationship Id="rId7" Type="http://schemas.openxmlformats.org/officeDocument/2006/relationships/tags" Target="../tags/tag465.xml" /><Relationship Id="rId8" Type="http://schemas.openxmlformats.org/officeDocument/2006/relationships/tags" Target="../tags/tag466.xml" /><Relationship Id="rId9" Type="http://schemas.openxmlformats.org/officeDocument/2006/relationships/tags" Target="../tags/tag46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479.xml" /><Relationship Id="rId11" Type="http://schemas.openxmlformats.org/officeDocument/2006/relationships/tags" Target="../tags/tag480.xml" /><Relationship Id="rId2" Type="http://schemas.openxmlformats.org/officeDocument/2006/relationships/notesSlide" Target="../notesSlides/notesSlide2.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tags" Target="../tags/tag475.xml" /><Relationship Id="rId6" Type="http://schemas.openxmlformats.org/officeDocument/2006/relationships/tags" Target="../tags/tag476.xml" /><Relationship Id="rId7" Type="http://schemas.openxmlformats.org/officeDocument/2006/relationships/image" Target="../media/image22.jpeg" /><Relationship Id="rId8" Type="http://schemas.openxmlformats.org/officeDocument/2006/relationships/tags" Target="../tags/tag477.xml" /><Relationship Id="rId9" Type="http://schemas.openxmlformats.org/officeDocument/2006/relationships/tags" Target="../tags/tag47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81.xml" /><Relationship Id="rId3" Type="http://schemas.openxmlformats.org/officeDocument/2006/relationships/tags" Target="../tags/tag482.xml" /><Relationship Id="rId4" Type="http://schemas.openxmlformats.org/officeDocument/2006/relationships/hyperlink" Target="https://d.book118.com/6350001200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2" title=""/>
          <p:cNvSpPr/>
          <p:nvPr>
            <p:custDataLst>
              <p:tags r:id="rId3"/>
            </p:custDataLst>
          </p:nvPr>
        </p:nvSpPr>
        <p:spPr>
          <a:xfrm>
            <a:off x="1143000" y="923290"/>
            <a:ext cx="7196455" cy="643890"/>
          </a:xfrm>
          <a:prstGeom prst="rect">
            <a:avLst/>
          </a:prstGeom>
          <a:noFill/>
          <a:ln w="9525">
            <a:noFill/>
          </a:ln>
        </p:spPr>
        <p:txBody>
          <a:bodyPr wrap="square" lIns="91359" tIns="45682" rIns="91359" bIns="45682" anchor="t" anchorCtr="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3600" u="none" spc="150" smtClean="0">
                <a:solidFill>
                  <a:srgbClr val="002060"/>
                </a:solidFill>
                <a:latin typeface="Times New Roman" panose="02020603050405020304" pitchFamily="18" charset="0"/>
                <a:ea typeface="楷体" panose="02010609060101010101" pitchFamily="49" charset="-122"/>
                <a:cs typeface="Times New Roman" panose="02020603050405020304" pitchFamily="18" charset="0"/>
              </a:rPr>
              <a:t>第一节   共价键 </a:t>
            </a:r>
            <a:endParaRPr lang="zh-CN" altLang="zh-CN" sz="3600" u="none" spc="150" smtClean="0">
              <a:solidFill>
                <a:srgbClr val="00206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21506" name="副标题 3074" title=""/>
          <p:cNvSpPr>
            <a:spLocks noGrp="1" noChangeArrowheads="1"/>
          </p:cNvSpPr>
          <p:nvPr>
            <p:ph type="subTitle" idx="4294967295"/>
            <p:custDataLst>
              <p:tags r:id="rId4"/>
            </p:custDataLst>
          </p:nvPr>
        </p:nvSpPr>
        <p:spPr>
          <a:xfrm>
            <a:off x="1221105" y="2038352"/>
            <a:ext cx="7162700" cy="737235"/>
          </a:xfrm>
        </p:spPr>
        <p:txBody>
          <a:bodyPr wrap="square" lIns="67576" tIns="35216" rIns="67576" bIns="35216" numCol="1" anchor="t" anchorCtr="0" compatLnSpc="1"/>
          <a:lstStyle/>
          <a:p>
            <a:pPr marL="0" indent="0" algn="ctr" defTabSz="913765">
              <a:lnSpc>
                <a:spcPct val="130000"/>
              </a:lnSpc>
              <a:spcBef>
                <a:spcPct val="0"/>
              </a:spcBef>
              <a:spcAft>
                <a:spcPts val="1000"/>
              </a:spcAft>
              <a:buClrTx/>
              <a:buSzTx/>
              <a:buNone/>
              <a:defRPr/>
            </a:pPr>
            <a:r>
              <a:rPr lang="zh-CN" altLang="en-US" sz="2800" b="1" spc="150" smtClean="0">
                <a:solidFill>
                  <a:srgbClr val="002060"/>
                </a:solidFill>
                <a:latin typeface="楷体" panose="02010609060101010101" pitchFamily="49" charset="-122"/>
                <a:ea typeface="楷体" panose="02010609060101010101" pitchFamily="49" charset="-122"/>
                <a:cs typeface="楷体" panose="02010609060101010101" pitchFamily="49" charset="-122"/>
              </a:rPr>
              <a:t>第</a:t>
            </a:r>
            <a:r>
              <a:rPr lang="en-US" altLang="zh-CN" sz="2800" b="1" spc="150" smtClean="0">
                <a:solidFill>
                  <a:srgbClr val="002060"/>
                </a:solidFill>
                <a:latin typeface="Times New Roman" panose="02020603050405020304" pitchFamily="18" charset="0"/>
                <a:ea typeface="楷体" panose="02010609060101010101" pitchFamily="49" charset="-122"/>
                <a:cs typeface="Times New Roman" panose="02020603050405020304" pitchFamily="18" charset="0"/>
              </a:rPr>
              <a:t>2</a:t>
            </a:r>
            <a:r>
              <a:rPr lang="zh-CN" sz="2800" b="1" spc="150" smtClean="0">
                <a:solidFill>
                  <a:srgbClr val="002060"/>
                </a:solidFill>
                <a:latin typeface="楷体" panose="02010609060101010101" pitchFamily="49" charset="-122"/>
                <a:ea typeface="楷体" panose="02010609060101010101" pitchFamily="49" charset="-122"/>
                <a:cs typeface="楷体" panose="02010609060101010101" pitchFamily="49" charset="-122"/>
              </a:rPr>
              <a:t>课时</a:t>
            </a:r>
            <a:r>
              <a:rPr lang="zh-CN" altLang="en-US" sz="2800" b="1" spc="150" smtClean="0">
                <a:solidFill>
                  <a:srgbClr val="002060"/>
                </a:solidFill>
                <a:latin typeface="楷体" panose="02010609060101010101" pitchFamily="49" charset="-122"/>
                <a:ea typeface="楷体" panose="02010609060101010101" pitchFamily="49" charset="-122"/>
                <a:cs typeface="楷体" panose="02010609060101010101" pitchFamily="49" charset="-122"/>
              </a:rPr>
              <a:t>　键参数</a:t>
            </a:r>
            <a:endParaRPr lang="zh-CN" sz="2800" b="1" spc="150" smtClean="0">
              <a:solidFill>
                <a:srgbClr val="002060"/>
              </a:solidFill>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Effect transition="in" filter="blinds(horizontal)">
                                      <p:cBhvr>
                                        <p:cTn id="7" dur="500"/>
                                        <p:tgtEl>
                                          <p:spTgt spid="2150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10626" name="Text Box 5" title=""/>
          <p:cNvSpPr txBox="1"/>
          <p:nvPr>
            <p:custDataLst>
              <p:tags r:id="rId3"/>
            </p:custDataLst>
          </p:nvPr>
        </p:nvSpPr>
        <p:spPr>
          <a:xfrm>
            <a:off x="1143000" y="1485900"/>
            <a:ext cx="7129463" cy="2837815"/>
          </a:xfrm>
          <a:prstGeom prst="rect">
            <a:avLst/>
          </a:prstGeom>
          <a:noFill/>
          <a:ln w="9525">
            <a:noFill/>
          </a:ln>
        </p:spPr>
        <p:txBody>
          <a:bodyPr>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100" b="1" u="none">
                <a:latin typeface="Times New Roman" panose="02020603050405020304" pitchFamily="18" charset="0"/>
                <a:cs typeface="Times New Roman" panose="02020603050405020304" pitchFamily="18" charset="0"/>
              </a:rPr>
              <a:t> 1</a:t>
            </a:r>
            <a:r>
              <a:rPr lang="zh-CN" altLang="en-US" sz="2100" b="1" u="none">
                <a:latin typeface="Times New Roman" panose="02020603050405020304" pitchFamily="18" charset="0"/>
                <a:cs typeface="Times New Roman" panose="02020603050405020304" pitchFamily="18" charset="0"/>
              </a:rPr>
              <a:t>、</a:t>
            </a:r>
            <a:r>
              <a:rPr lang="en-US" altLang="zh-CN" sz="2100" b="1" u="none">
                <a:latin typeface="Times New Roman" panose="02020603050405020304" pitchFamily="18" charset="0"/>
                <a:cs typeface="Times New Roman" panose="02020603050405020304" pitchFamily="18" charset="0"/>
              </a:rPr>
              <a:t>σ</a:t>
            </a:r>
            <a:r>
              <a:rPr lang="zh-CN" altLang="en-US" sz="2100" b="1" u="none">
                <a:latin typeface="Times New Roman" panose="02020603050405020304" pitchFamily="18" charset="0"/>
                <a:cs typeface="Times New Roman" panose="02020603050405020304" pitchFamily="18" charset="0"/>
              </a:rPr>
              <a:t>键与</a:t>
            </a:r>
            <a:r>
              <a:rPr lang="en-US" altLang="zh-CN" sz="2100" b="1" u="none">
                <a:latin typeface="Times New Roman" panose="02020603050405020304" pitchFamily="18" charset="0"/>
                <a:cs typeface="Times New Roman" panose="02020603050405020304" pitchFamily="18" charset="0"/>
              </a:rPr>
              <a:t>π</a:t>
            </a:r>
            <a:r>
              <a:rPr lang="zh-CN" altLang="en-US" sz="2100" b="1" u="none">
                <a:latin typeface="Times New Roman" panose="02020603050405020304" pitchFamily="18" charset="0"/>
                <a:cs typeface="Times New Roman" panose="02020603050405020304" pitchFamily="18" charset="0"/>
              </a:rPr>
              <a:t>键的形成方式有何不同？</a:t>
            </a:r>
            <a:endParaRPr lang="zh-CN" altLang="en-US" sz="2100" b="1" u="none">
              <a:latin typeface="Times New Roman" panose="02020603050405020304" pitchFamily="18" charset="0"/>
              <a:cs typeface="Times New Roman" panose="02020603050405020304" pitchFamily="18" charset="0"/>
            </a:endParaRPr>
          </a:p>
          <a:p>
            <a:pPr>
              <a:spcBef>
                <a:spcPct val="50000"/>
              </a:spcBef>
            </a:pPr>
            <a:r>
              <a:rPr lang="en-US" altLang="zh-CN" sz="2100" b="1" u="none">
                <a:latin typeface="Times New Roman" panose="02020603050405020304" pitchFamily="18" charset="0"/>
                <a:cs typeface="Times New Roman" panose="02020603050405020304" pitchFamily="18" charset="0"/>
              </a:rPr>
              <a:t> 2</a:t>
            </a:r>
            <a:r>
              <a:rPr lang="zh-CN" altLang="en-US" sz="2100" b="1" u="none">
                <a:latin typeface="Times New Roman" panose="02020603050405020304" pitchFamily="18" charset="0"/>
                <a:cs typeface="Times New Roman" panose="02020603050405020304" pitchFamily="18" charset="0"/>
              </a:rPr>
              <a:t>、</a:t>
            </a:r>
            <a:r>
              <a:rPr lang="en-US" altLang="zh-CN" sz="2100" b="1" u="none">
                <a:latin typeface="Times New Roman" panose="02020603050405020304" pitchFamily="18" charset="0"/>
                <a:cs typeface="Times New Roman" panose="02020603050405020304" pitchFamily="18" charset="0"/>
              </a:rPr>
              <a:t>σ</a:t>
            </a:r>
            <a:r>
              <a:rPr lang="zh-CN" altLang="en-US" sz="2100" b="1" u="none">
                <a:latin typeface="Times New Roman" panose="02020603050405020304" pitchFamily="18" charset="0"/>
                <a:cs typeface="Times New Roman" panose="02020603050405020304" pitchFamily="18" charset="0"/>
              </a:rPr>
              <a:t>键与</a:t>
            </a:r>
            <a:r>
              <a:rPr lang="en-US" altLang="zh-CN" sz="2100" b="1" u="none">
                <a:latin typeface="Times New Roman" panose="02020603050405020304" pitchFamily="18" charset="0"/>
                <a:cs typeface="Times New Roman" panose="02020603050405020304" pitchFamily="18" charset="0"/>
              </a:rPr>
              <a:t>π</a:t>
            </a:r>
            <a:r>
              <a:rPr lang="zh-CN" altLang="en-US" sz="2100" b="1" u="none">
                <a:latin typeface="Times New Roman" panose="02020603050405020304" pitchFamily="18" charset="0"/>
                <a:cs typeface="Times New Roman" panose="02020603050405020304" pitchFamily="18" charset="0"/>
              </a:rPr>
              <a:t>键在对称上有何不同</a:t>
            </a:r>
            <a:r>
              <a:rPr lang="en-US" altLang="zh-CN" sz="2100" b="1" u="none">
                <a:latin typeface="Times New Roman" panose="02020603050405020304" pitchFamily="18" charset="0"/>
                <a:cs typeface="Times New Roman" panose="02020603050405020304" pitchFamily="18" charset="0"/>
              </a:rPr>
              <a:t>?</a:t>
            </a:r>
            <a:endParaRPr lang="en-US" altLang="zh-CN" sz="2100" b="1" u="none">
              <a:latin typeface="Times New Roman" panose="02020603050405020304" pitchFamily="18" charset="0"/>
              <a:cs typeface="Times New Roman" panose="02020603050405020304" pitchFamily="18" charset="0"/>
            </a:endParaRPr>
          </a:p>
          <a:p>
            <a:pPr>
              <a:spcBef>
                <a:spcPct val="50000"/>
              </a:spcBef>
            </a:pPr>
            <a:r>
              <a:rPr lang="en-US" altLang="zh-CN" sz="2100" b="1" u="none">
                <a:latin typeface="Times New Roman" panose="02020603050405020304" pitchFamily="18" charset="0"/>
                <a:cs typeface="Times New Roman" panose="02020603050405020304" pitchFamily="18" charset="0"/>
              </a:rPr>
              <a:t> 3</a:t>
            </a:r>
            <a:r>
              <a:rPr lang="zh-CN" altLang="en-US" sz="2100" b="1" u="none">
                <a:latin typeface="Times New Roman" panose="02020603050405020304" pitchFamily="18" charset="0"/>
                <a:cs typeface="Times New Roman" panose="02020603050405020304" pitchFamily="18" charset="0"/>
              </a:rPr>
              <a:t>、</a:t>
            </a:r>
            <a:r>
              <a:rPr lang="en-US" altLang="zh-CN" sz="2100" b="1" u="none">
                <a:latin typeface="Times New Roman" panose="02020603050405020304" pitchFamily="18" charset="0"/>
                <a:cs typeface="Times New Roman" panose="02020603050405020304" pitchFamily="18" charset="0"/>
              </a:rPr>
              <a:t>σ</a:t>
            </a:r>
            <a:r>
              <a:rPr lang="zh-CN" altLang="en-US" sz="2100" b="1" u="none">
                <a:latin typeface="Times New Roman" panose="02020603050405020304" pitchFamily="18" charset="0"/>
                <a:cs typeface="Times New Roman" panose="02020603050405020304" pitchFamily="18" charset="0"/>
              </a:rPr>
              <a:t>键的类型</a:t>
            </a:r>
            <a:r>
              <a:rPr lang="en-US" altLang="zh-CN" sz="2100" b="1" u="none">
                <a:latin typeface="Times New Roman" panose="02020603050405020304" pitchFamily="18" charset="0"/>
                <a:cs typeface="Times New Roman" panose="02020603050405020304" pitchFamily="18" charset="0"/>
              </a:rPr>
              <a:t>? </a:t>
            </a:r>
            <a:endParaRPr lang="en-US" altLang="zh-CN" sz="2100" b="1" u="none">
              <a:latin typeface="Times New Roman" panose="02020603050405020304" pitchFamily="18" charset="0"/>
              <a:cs typeface="Times New Roman" panose="02020603050405020304" pitchFamily="18" charset="0"/>
            </a:endParaRPr>
          </a:p>
          <a:p>
            <a:pPr>
              <a:spcBef>
                <a:spcPct val="50000"/>
              </a:spcBef>
            </a:pPr>
            <a:r>
              <a:rPr lang="en-US" altLang="zh-CN" sz="2100" b="1" u="none">
                <a:latin typeface="Times New Roman" panose="02020603050405020304" pitchFamily="18" charset="0"/>
                <a:cs typeface="Times New Roman" panose="02020603050405020304" pitchFamily="18" charset="0"/>
              </a:rPr>
              <a:t> 4</a:t>
            </a:r>
            <a:r>
              <a:rPr lang="zh-CN" altLang="en-US" sz="2100" b="1" u="none">
                <a:latin typeface="Times New Roman" panose="02020603050405020304" pitchFamily="18" charset="0"/>
                <a:cs typeface="Times New Roman" panose="02020603050405020304" pitchFamily="18" charset="0"/>
              </a:rPr>
              <a:t>、</a:t>
            </a:r>
            <a:r>
              <a:rPr lang="en-US" altLang="zh-CN" sz="2100" b="1" u="none">
                <a:latin typeface="Times New Roman" panose="02020603050405020304" pitchFamily="18" charset="0"/>
                <a:cs typeface="Times New Roman" panose="02020603050405020304" pitchFamily="18" charset="0"/>
              </a:rPr>
              <a:t>σ</a:t>
            </a:r>
            <a:r>
              <a:rPr lang="zh-CN" altLang="en-US" sz="2100" b="1" u="none">
                <a:latin typeface="Times New Roman" panose="02020603050405020304" pitchFamily="18" charset="0"/>
                <a:cs typeface="Times New Roman" panose="02020603050405020304" pitchFamily="18" charset="0"/>
              </a:rPr>
              <a:t>键与</a:t>
            </a:r>
            <a:r>
              <a:rPr lang="en-US" altLang="zh-CN" sz="2100" b="1" u="none">
                <a:latin typeface="Times New Roman" panose="02020603050405020304" pitchFamily="18" charset="0"/>
                <a:cs typeface="Times New Roman" panose="02020603050405020304" pitchFamily="18" charset="0"/>
              </a:rPr>
              <a:t>π</a:t>
            </a:r>
            <a:r>
              <a:rPr lang="zh-CN" altLang="en-US" sz="2100" b="1" u="none">
                <a:latin typeface="Times New Roman" panose="02020603050405020304" pitchFamily="18" charset="0"/>
                <a:cs typeface="Times New Roman" panose="02020603050405020304" pitchFamily="18" charset="0"/>
              </a:rPr>
              <a:t>键谁更牢固</a:t>
            </a:r>
            <a:r>
              <a:rPr lang="en-US" altLang="zh-CN" sz="2100" b="1" u="none">
                <a:latin typeface="Times New Roman" panose="02020603050405020304" pitchFamily="18" charset="0"/>
                <a:cs typeface="Times New Roman" panose="02020603050405020304" pitchFamily="18" charset="0"/>
              </a:rPr>
              <a:t>?</a:t>
            </a:r>
            <a:endParaRPr lang="en-US" altLang="zh-CN" sz="2100" b="1" u="none">
              <a:latin typeface="Times New Roman" panose="02020603050405020304" pitchFamily="18" charset="0"/>
              <a:cs typeface="Times New Roman" panose="02020603050405020304" pitchFamily="18" charset="0"/>
            </a:endParaRPr>
          </a:p>
          <a:p>
            <a:pPr>
              <a:spcBef>
                <a:spcPct val="50000"/>
              </a:spcBef>
            </a:pPr>
            <a:r>
              <a:rPr lang="en-US" altLang="zh-CN" sz="2100" b="1" u="none">
                <a:latin typeface="Times New Roman" panose="02020603050405020304" pitchFamily="18" charset="0"/>
                <a:cs typeface="Times New Roman" panose="02020603050405020304" pitchFamily="18" charset="0"/>
              </a:rPr>
              <a:t> 5</a:t>
            </a:r>
            <a:r>
              <a:rPr lang="zh-CN" altLang="en-US" sz="2100" b="1" u="none">
                <a:latin typeface="Times New Roman" panose="02020603050405020304" pitchFamily="18" charset="0"/>
                <a:cs typeface="Times New Roman" panose="02020603050405020304" pitchFamily="18" charset="0"/>
              </a:rPr>
              <a:t>、形成共价键的电子云是指成对电子还是未成对电子？</a:t>
            </a:r>
            <a:endParaRPr lang="en-US" altLang="zh-CN" sz="2100" b="1" u="none">
              <a:latin typeface="Times New Roman" panose="02020603050405020304" pitchFamily="18" charset="0"/>
              <a:cs typeface="Times New Roman" panose="02020603050405020304" pitchFamily="18" charset="0"/>
            </a:endParaRPr>
          </a:p>
          <a:p>
            <a:pPr>
              <a:spcBef>
                <a:spcPct val="50000"/>
              </a:spcBef>
            </a:pPr>
            <a:r>
              <a:rPr lang="en-US" altLang="zh-CN" sz="2100" b="1" u="none">
                <a:latin typeface="Times New Roman" panose="02020603050405020304" pitchFamily="18" charset="0"/>
                <a:cs typeface="Times New Roman" panose="02020603050405020304" pitchFamily="18" charset="0"/>
              </a:rPr>
              <a:t> 6</a:t>
            </a:r>
            <a:r>
              <a:rPr lang="zh-CN" altLang="en-US" sz="2100" b="1" u="none">
                <a:latin typeface="Times New Roman" panose="02020603050405020304" pitchFamily="18" charset="0"/>
                <a:cs typeface="Times New Roman" panose="02020603050405020304" pitchFamily="18" charset="0"/>
              </a:rPr>
              <a:t>、哪些共价键是</a:t>
            </a:r>
            <a:r>
              <a:rPr lang="en-US" altLang="zh-CN" sz="2100" b="1" u="none">
                <a:latin typeface="Times New Roman" panose="02020603050405020304" pitchFamily="18" charset="0"/>
                <a:cs typeface="Times New Roman" panose="02020603050405020304" pitchFamily="18" charset="0"/>
              </a:rPr>
              <a:t>σ</a:t>
            </a:r>
            <a:r>
              <a:rPr lang="zh-CN" altLang="en-US" sz="2100" b="1" u="none">
                <a:latin typeface="Times New Roman" panose="02020603050405020304" pitchFamily="18" charset="0"/>
                <a:cs typeface="Times New Roman" panose="02020603050405020304" pitchFamily="18" charset="0"/>
              </a:rPr>
              <a:t>键，哪些共价键是</a:t>
            </a:r>
            <a:r>
              <a:rPr lang="en-US" altLang="zh-CN" sz="2100" b="1" u="none">
                <a:latin typeface="Times New Roman" panose="02020603050405020304" pitchFamily="18" charset="0"/>
                <a:cs typeface="Times New Roman" panose="02020603050405020304" pitchFamily="18" charset="0"/>
              </a:rPr>
              <a:t>π</a:t>
            </a:r>
            <a:r>
              <a:rPr lang="zh-CN" altLang="en-US" sz="2100" b="1" u="none">
                <a:latin typeface="Times New Roman" panose="02020603050405020304" pitchFamily="18" charset="0"/>
                <a:cs typeface="Times New Roman" panose="02020603050405020304" pitchFamily="18" charset="0"/>
              </a:rPr>
              <a:t>键</a:t>
            </a:r>
            <a:r>
              <a:rPr lang="en-US" altLang="zh-CN" sz="2100" b="1" u="none">
                <a:latin typeface="Times New Roman" panose="02020603050405020304" pitchFamily="18" charset="0"/>
                <a:cs typeface="Times New Roman" panose="02020603050405020304" pitchFamily="18" charset="0"/>
              </a:rPr>
              <a:t>?</a:t>
            </a:r>
            <a:endParaRPr lang="en-US" altLang="zh-CN" sz="2100" b="1" u="none">
              <a:latin typeface="Times New Roman" panose="02020603050405020304" pitchFamily="18" charset="0"/>
              <a:cs typeface="Times New Roman" panose="02020603050405020304" pitchFamily="18" charset="0"/>
            </a:endParaRPr>
          </a:p>
        </p:txBody>
      </p:sp>
      <p:sp>
        <p:nvSpPr>
          <p:cNvPr id="410627" name="矩形 410626" title=""/>
          <p:cNvSpPr/>
          <p:nvPr>
            <p:custDataLst>
              <p:tags r:id="rId4"/>
            </p:custDataLst>
          </p:nvPr>
        </p:nvSpPr>
        <p:spPr>
          <a:xfrm rot="-195060">
            <a:off x="1371600" y="228600"/>
            <a:ext cx="485775" cy="863204"/>
          </a:xfrm>
          <a:prstGeom prst="rect">
            <a:avLst/>
          </a:prstGeom>
        </p:spPr>
        <p:txBody>
          <a:bodyPr wrap="none" fromWordArt="1">
            <a:prstTxWarp prst="textCascadeUp">
              <a:avLst>
                <a:gd name="adj" fmla="val 44444"/>
              </a:avLst>
            </a:prstTxWarp>
            <a:normAutofit/>
            <a:scene3d>
              <a:camera prst="legacyPerspectiveFront">
                <a:rot lat="20520000" lon="1080000" rev="0"/>
              </a:camera>
              <a:lightRig rig="legacyHarsh2" dir="b"/>
            </a:scene3d>
            <a:sp3d extrusionH="430200" prstMaterial="legacyMatte">
              <a:extrusionClr>
                <a:srgbClr val="FF6600"/>
              </a:extrusionClr>
            </a:sp3d>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2700" i="1" u="none">
                <a:gradFill rotWithShape="0">
                  <a:gsLst>
                    <a:gs pos="0">
                      <a:srgbClr val="FFE701"/>
                    </a:gs>
                    <a:gs pos="100000">
                      <a:srgbClr val="FE3E02"/>
                    </a:gs>
                  </a:gsLst>
                  <a:lin ang="5580000" scaled="1"/>
                </a:gradFill>
                <a:latin typeface="宋体" panose="02010600030101010101" pitchFamily="2" charset="-122"/>
                <a:ea typeface="宋体" panose="02010600030101010101" pitchFamily="2" charset="-122"/>
              </a:rPr>
              <a:t>？</a:t>
            </a:r>
            <a:endParaRPr lang="zh-CN" altLang="en-US" sz="2700" i="1" u="none">
              <a:gradFill rotWithShape="0">
                <a:gsLst>
                  <a:gs pos="0">
                    <a:srgbClr val="FFE701"/>
                  </a:gs>
                  <a:gs pos="100000">
                    <a:srgbClr val="FE3E02"/>
                  </a:gs>
                </a:gsLst>
                <a:lin ang="5580000" scaled="1"/>
              </a:gradFill>
              <a:latin typeface="宋体" panose="02010600030101010101" pitchFamily="2" charset="-122"/>
              <a:ea typeface="宋体" panose="02010600030101010101" pitchFamily="2" charset="-122"/>
            </a:endParaRPr>
          </a:p>
        </p:txBody>
      </p:sp>
      <p:sp>
        <p:nvSpPr>
          <p:cNvPr id="410628" name="WordArt 3" title=""/>
          <p:cNvSpPr>
            <a:spLocks noTextEdit="1"/>
          </p:cNvSpPr>
          <p:nvPr>
            <p:custDataLst>
              <p:tags r:id="rId5"/>
            </p:custDataLst>
          </p:nvPr>
        </p:nvSpPr>
        <p:spPr>
          <a:xfrm>
            <a:off x="2114550" y="400050"/>
            <a:ext cx="1952625" cy="764381"/>
          </a:xfrm>
          <a:prstGeom prst="rect">
            <a:avLst/>
          </a:prstGeom>
        </p:spPr>
        <p:txBody>
          <a:bodyPr wrap="none" fromWordArt="1">
            <a:prstTxWarp prst="textPlain">
              <a:avLst>
                <a:gd name="adj" fmla="val 50000"/>
              </a:avLst>
            </a:prstTxWarp>
            <a:norm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zh-CN" altLang="en-US" sz="2700" b="1" u="none">
                <a:ln w="19050" cap="flat" cmpd="sng">
                  <a:solidFill>
                    <a:srgbClr val="99CCFF"/>
                  </a:solidFill>
                  <a:prstDash val="solid"/>
                  <a:headEnd type="none" w="med" len="med"/>
                  <a:tailEnd type="none" w="med" len="med"/>
                </a:ln>
                <a:solidFill>
                  <a:srgbClr val="0066CC"/>
                </a:solidFill>
                <a:effectLst>
                  <a:outerShdw dist="35921" dir="2699999" algn="ctr" rotWithShape="0">
                    <a:srgbClr val="990000"/>
                  </a:outerShdw>
                </a:effectLst>
                <a:latin typeface="宋体" panose="02010600030101010101" pitchFamily="2" charset="-122"/>
                <a:ea typeface="宋体" panose="02010600030101010101" pitchFamily="2" charset="-122"/>
              </a:rPr>
              <a:t>复习提问</a:t>
            </a:r>
            <a:endParaRPr lang="zh-CN" altLang="en-US" sz="2700" b="1" u="none">
              <a:ln w="19050" cap="flat" cmpd="sng">
                <a:solidFill>
                  <a:srgbClr val="99CCFF"/>
                </a:solidFill>
                <a:prstDash val="solid"/>
                <a:headEnd type="none" w="med" len="med"/>
                <a:tailEnd type="none" w="med" len="med"/>
              </a:ln>
              <a:solidFill>
                <a:srgbClr val="0066CC"/>
              </a:solidFill>
              <a:effectLst>
                <a:outerShdw dist="35921" dir="2699999" algn="ctr" rotWithShape="0">
                  <a:srgbClr val="990000"/>
                </a:outerShdw>
              </a:effectLst>
              <a:latin typeface="宋体" panose="02010600030101010101" pitchFamily="2" charset="-122"/>
              <a:ea typeface="宋体" panose="02010600030101010101" pitchFamily="2" charset="-122"/>
            </a:endParaRPr>
          </a:p>
        </p:txBody>
      </p:sp>
    </p:spTree>
  </p:cSld>
  <p:clrMapOvr>
    <a:masterClrMapping/>
  </p:clrMapOvr>
  <p:transition>
    <p:dissolv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矩形 4" title=""/>
          <p:cNvSpPr/>
          <p:nvPr>
            <p:custDataLst>
              <p:tags r:id="rId3"/>
            </p:custDataLst>
          </p:nvPr>
        </p:nvSpPr>
        <p:spPr>
          <a:xfrm>
            <a:off x="365468" y="328532"/>
            <a:ext cx="8391088" cy="1545590"/>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algn="ctr">
              <a:lnSpc>
                <a:spcPct val="150000"/>
              </a:lnSpc>
            </a:pPr>
            <a:r>
              <a:rPr lang="zh-CN" altLang="en-US" sz="2100" b="1" u="none" kern="100">
                <a:solidFill>
                  <a:srgbClr val="0000FF"/>
                </a:solidFill>
                <a:latin typeface="Times New Roman" panose="02020603050405020304" pitchFamily="18" charset="0"/>
                <a:ea typeface="宋体" panose="02010600030101010101" pitchFamily="2" charset="-122"/>
                <a:cs typeface="Times New Roman" panose="02020603050405020304" pitchFamily="18" charset="0"/>
              </a:rPr>
              <a:t>学习目标</a:t>
            </a:r>
            <a:endParaRPr lang="zh-CN" altLang="zh-CN" sz="2100" b="1" u="none" kern="100">
              <a:solidFill>
                <a:srgbClr val="0000FF"/>
              </a:solidFill>
              <a:latin typeface="Times New Roman" panose="02020603050405020304" pitchFamily="18" charset="0"/>
              <a:ea typeface="宋体" panose="02010600030101010101" pitchFamily="2" charset="-122"/>
              <a:cs typeface="Times New Roman" panose="02020603050405020304" pitchFamily="18" charset="0"/>
            </a:endParaRPr>
          </a:p>
          <a:p>
            <a:pPr defTabSz="914400">
              <a:lnSpc>
                <a:spcPct val="150000"/>
              </a:lnSpc>
              <a:buClrTx/>
              <a:buSzTx/>
              <a:buFontTx/>
            </a:pPr>
            <a:r>
              <a:rPr lang="en-US" altLang="zh-CN"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1</a:t>
            </a:r>
            <a:r>
              <a:rPr lang="zh-CN" altLang="en-US"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r>
              <a:rPr lang="en-US" altLang="zh-CN"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知道共价键的键能</a:t>
            </a:r>
            <a:r>
              <a:rPr lang="en-US" altLang="zh-CN" sz="2100" b="1" u="none">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r>
              <a:rPr lang="en-US" altLang="zh-CN"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键长和键</a:t>
            </a:r>
            <a:r>
              <a:rPr lang="zh-CN" altLang="en-US"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角等键参数的概念</a:t>
            </a:r>
            <a:r>
              <a:rPr lang="en-US" altLang="zh-CN"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endParaRPr lang="en-US" altLang="zh-CN" sz="2100" b="1" u="none">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endParaRPr>
          </a:p>
          <a:p>
            <a:pPr defTabSz="914400">
              <a:lnSpc>
                <a:spcPct val="150000"/>
              </a:lnSpc>
              <a:buClrTx/>
              <a:buSzTx/>
              <a:buFontTx/>
            </a:pPr>
            <a:r>
              <a:rPr lang="en-US" altLang="zh-CN"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2</a:t>
            </a:r>
            <a:r>
              <a:rPr lang="zh-CN" altLang="en-US"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、能利用</a:t>
            </a:r>
            <a:r>
              <a:rPr lang="en-US" altLang="zh-CN" sz="2100" b="1" u="none" err="1"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键能</a:t>
            </a:r>
            <a:r>
              <a:rPr lang="en-US" altLang="zh-CN" sz="2100" b="1" u="none" err="1">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r>
              <a:rPr lang="en-US" altLang="zh-CN" sz="2100" b="1" u="none" err="1"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键长和键角</a:t>
            </a:r>
            <a:r>
              <a:rPr lang="zh-CN" altLang="en-US"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等</a:t>
            </a:r>
            <a:r>
              <a:rPr lang="zh-CN" altLang="en-US" sz="2100" b="1" u="none">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说明</a:t>
            </a:r>
            <a:r>
              <a:rPr lang="en-US" altLang="zh-CN" sz="2100" b="1" u="none" err="1"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分子的</a:t>
            </a:r>
            <a:r>
              <a:rPr lang="zh-CN" altLang="en-US"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某些性质</a:t>
            </a:r>
            <a:r>
              <a:rPr lang="en-US" altLang="zh-CN" sz="2100" b="1" u="none" smtClean="0">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endParaRPr lang="zh-CN" altLang="zh-CN" sz="2100" b="1" u="none"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36" name="矩形 35" title=""/>
          <p:cNvSpPr/>
          <p:nvPr>
            <p:custDataLst>
              <p:tags r:id="rId4"/>
            </p:custDataLst>
          </p:nvPr>
        </p:nvSpPr>
        <p:spPr>
          <a:xfrm>
            <a:off x="365209" y="1851418"/>
            <a:ext cx="8391088" cy="2675890"/>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lnSpc>
                <a:spcPct val="150000"/>
              </a:lnSpc>
              <a:tabLst>
                <a:tab pos="2933065"/>
              </a:tabLst>
            </a:pPr>
            <a:r>
              <a:rPr lang="en-US" altLang="zh-CN" sz="2100" b="1" u="none" kern="100">
                <a:solidFill>
                  <a:srgbClr val="0000FF"/>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en-US" sz="2100" b="1" u="none" kern="100">
                <a:solidFill>
                  <a:srgbClr val="0000FF"/>
                </a:solidFill>
                <a:latin typeface="Times New Roman" panose="02020603050405020304" pitchFamily="18" charset="0"/>
                <a:ea typeface="宋体" panose="02010600030101010101" pitchFamily="2" charset="-122"/>
                <a:cs typeface="Times New Roman" panose="02020603050405020304" pitchFamily="18" charset="0"/>
                <a:sym typeface="+mn-ea"/>
              </a:rPr>
              <a:t>核心素养</a:t>
            </a:r>
            <a:endParaRPr lang="en-US" altLang="zh-CN" sz="2100" b="1" u="none" kern="100">
              <a:latin typeface="Times New Roman" panose="02020603050405020304" pitchFamily="18" charset="0"/>
              <a:ea typeface="宋体" panose="02010600030101010101" pitchFamily="2" charset="-122"/>
              <a:cs typeface="Times New Roman" panose="02020603050405020304" pitchFamily="18" charset="0"/>
            </a:endParaRPr>
          </a:p>
          <a:p>
            <a:pPr defTabSz="0">
              <a:lnSpc>
                <a:spcPct val="130000"/>
              </a:lnSpc>
              <a:spcAft>
                <a:spcPct val="0"/>
              </a:spcAft>
              <a:tabLst>
                <a:tab pos="1188085"/>
                <a:tab pos="2163445"/>
                <a:tab pos="3142615"/>
                <a:tab pos="4190365"/>
              </a:tabLst>
            </a:pP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通过认识共价键的键能、键长和键角</a:t>
            </a: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从微观角度模型化解释分子的空间结构。</a:t>
            </a:r>
            <a:endPar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defTabSz="0">
              <a:lnSpc>
                <a:spcPct val="130000"/>
              </a:lnSpc>
              <a:spcAft>
                <a:spcPct val="0"/>
              </a:spcAft>
              <a:tabLst>
                <a:tab pos="1188085"/>
                <a:tab pos="2163445"/>
                <a:tab pos="3142615"/>
                <a:tab pos="4190365"/>
              </a:tabLst>
            </a:pP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结合共价键的键长、键能和键角等数据</a:t>
            </a: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理解分子的性质与键参数的关系</a:t>
            </a: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培养证据推理与模型认知的核心素养。</a:t>
            </a:r>
            <a:endPar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30000"/>
              </a:lnSpc>
            </a:pP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3</a:t>
            </a:r>
            <a:r>
              <a:rPr lang="zh-CN" altLang="en-US"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掌握用共价键的强弱解释物质稳定性的方法。</a:t>
            </a:r>
            <a:endParaRPr sz="2100" b="1" u="none" spc="-12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37890" name="Picture 2" title=""/>
          <p:cNvPicPr>
            <a:picLocks noChangeAspect="1"/>
          </p:cNvPicPr>
          <p:nvPr>
            <p:custDataLst>
              <p:tags r:id="rId5"/>
            </p:custDataLst>
          </p:nvPr>
        </p:nvPicPr>
        <p:blipFill>
          <a:blip r:embed="rId4">
            <a:clrChange>
              <a:clrFrom>
                <a:srgbClr val="E9FFBE"/>
              </a:clrFrom>
              <a:clrTo>
                <a:srgbClr val="E9FFBE">
                  <a:alpha val="0"/>
                </a:srgbClr>
              </a:clrTo>
            </a:clrChange>
          </a:blip>
          <a:stretch>
            <a:fillRect/>
          </a:stretch>
        </p:blipFill>
        <p:spPr>
          <a:xfrm>
            <a:off x="381000" y="438150"/>
            <a:ext cx="2236470" cy="1860550"/>
          </a:xfrm>
          <a:prstGeom prst="rect">
            <a:avLst/>
          </a:prstGeom>
          <a:noFill/>
          <a:ln w="9525">
            <a:noFill/>
          </a:ln>
        </p:spPr>
      </p:pic>
      <p:pic>
        <p:nvPicPr>
          <p:cNvPr id="47107" name="Picture 3" title=""/>
          <p:cNvPicPr>
            <a:picLocks noChangeAspect="1"/>
          </p:cNvPicPr>
          <p:nvPr>
            <p:custDataLst>
              <p:tags r:id="rId7"/>
            </p:custDataLst>
          </p:nvPr>
        </p:nvPicPr>
        <p:blipFill>
          <a:blip r:embed="rId6"/>
          <a:stretch>
            <a:fillRect/>
          </a:stretch>
        </p:blipFill>
        <p:spPr>
          <a:xfrm>
            <a:off x="2667000" y="2856865"/>
            <a:ext cx="1531620" cy="1508125"/>
          </a:xfrm>
          <a:prstGeom prst="rect">
            <a:avLst/>
          </a:prstGeom>
          <a:noFill/>
          <a:ln w="9525">
            <a:noFill/>
          </a:ln>
        </p:spPr>
      </p:pic>
      <p:pic>
        <p:nvPicPr>
          <p:cNvPr id="47108" name="Picture 4" title=""/>
          <p:cNvPicPr>
            <a:picLocks noChangeAspect="1"/>
          </p:cNvPicPr>
          <p:nvPr>
            <p:custDataLst>
              <p:tags r:id="rId9"/>
            </p:custDataLst>
          </p:nvPr>
        </p:nvPicPr>
        <p:blipFill>
          <a:blip r:embed="rId8">
            <a:clrChange>
              <a:clrFrom>
                <a:srgbClr val="FFFFFF"/>
              </a:clrFrom>
              <a:clrTo>
                <a:srgbClr val="FFFFFF">
                  <a:alpha val="0"/>
                </a:srgbClr>
              </a:clrTo>
            </a:clrChange>
          </a:blip>
          <a:stretch>
            <a:fillRect/>
          </a:stretch>
        </p:blipFill>
        <p:spPr>
          <a:xfrm>
            <a:off x="457200" y="2875915"/>
            <a:ext cx="1694815" cy="1525270"/>
          </a:xfrm>
          <a:prstGeom prst="rect">
            <a:avLst/>
          </a:prstGeom>
          <a:noFill/>
          <a:ln w="9525">
            <a:noFill/>
          </a:ln>
        </p:spPr>
      </p:pic>
      <p:pic>
        <p:nvPicPr>
          <p:cNvPr id="47109" name="Picture 5" title=""/>
          <p:cNvPicPr>
            <a:picLocks noChangeAspect="1"/>
          </p:cNvPicPr>
          <p:nvPr>
            <p:custDataLst>
              <p:tags r:id="rId11"/>
            </p:custDataLst>
          </p:nvPr>
        </p:nvPicPr>
        <p:blipFill>
          <a:blip r:embed="rId10">
            <a:clrChange>
              <a:clrFrom>
                <a:srgbClr val="FFFFFF"/>
              </a:clrFrom>
              <a:clrTo>
                <a:srgbClr val="FFFFFF">
                  <a:alpha val="0"/>
                </a:srgbClr>
              </a:clrTo>
            </a:clrChange>
          </a:blip>
          <a:stretch>
            <a:fillRect/>
          </a:stretch>
        </p:blipFill>
        <p:spPr>
          <a:xfrm>
            <a:off x="3276600" y="590550"/>
            <a:ext cx="2208530" cy="1443355"/>
          </a:xfrm>
          <a:prstGeom prst="rect">
            <a:avLst/>
          </a:prstGeom>
          <a:noFill/>
          <a:ln w="9525">
            <a:noFill/>
          </a:ln>
        </p:spPr>
      </p:pic>
      <p:pic>
        <p:nvPicPr>
          <p:cNvPr id="47110" name="Picture 6" title=""/>
          <p:cNvPicPr>
            <a:picLocks noChangeAspect="1"/>
          </p:cNvPicPr>
          <p:nvPr>
            <p:custDataLst>
              <p:tags r:id="rId13"/>
            </p:custDataLst>
          </p:nvPr>
        </p:nvPicPr>
        <p:blipFill>
          <a:blip r:embed="rId12">
            <a:clrChange>
              <a:clrFrom>
                <a:srgbClr val="FFFFFF"/>
              </a:clrFrom>
              <a:clrTo>
                <a:srgbClr val="FFFFFF">
                  <a:alpha val="0"/>
                </a:srgbClr>
              </a:clrTo>
            </a:clrChange>
          </a:blip>
          <a:stretch>
            <a:fillRect/>
          </a:stretch>
        </p:blipFill>
        <p:spPr>
          <a:xfrm>
            <a:off x="6144260" y="238125"/>
            <a:ext cx="2082165" cy="1700530"/>
          </a:xfrm>
          <a:prstGeom prst="rect">
            <a:avLst/>
          </a:prstGeom>
          <a:noFill/>
          <a:ln w="9525">
            <a:noFill/>
          </a:ln>
        </p:spPr>
      </p:pic>
      <p:sp>
        <p:nvSpPr>
          <p:cNvPr id="37896" name="Text Box 8" title=""/>
          <p:cNvSpPr txBox="1"/>
          <p:nvPr>
            <p:custDataLst>
              <p:tags r:id="rId14"/>
            </p:custDataLst>
          </p:nvPr>
        </p:nvSpPr>
        <p:spPr>
          <a:xfrm>
            <a:off x="1092506" y="2241171"/>
            <a:ext cx="646430" cy="398780"/>
          </a:xfrm>
          <a:prstGeom prst="rect">
            <a:avLst/>
          </a:prstGeom>
          <a:noFill/>
          <a:ln w="9525">
            <a:noFill/>
          </a:ln>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4</a:t>
            </a:r>
            <a:endPar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7113" name="Text Box 9" title=""/>
          <p:cNvSpPr txBox="1"/>
          <p:nvPr>
            <p:custDataLst>
              <p:tags r:id="rId15"/>
            </p:custDataLst>
          </p:nvPr>
        </p:nvSpPr>
        <p:spPr>
          <a:xfrm>
            <a:off x="3492443" y="2159794"/>
            <a:ext cx="1504950" cy="398780"/>
          </a:xfrm>
          <a:prstGeom prst="rect">
            <a:avLst/>
          </a:prstGeom>
          <a:noFill/>
          <a:ln w="9525">
            <a:noFill/>
          </a:ln>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3</a:t>
            </a: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2</a:t>
            </a: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OH</a:t>
            </a:r>
            <a:endParaRPr lang="en-US" altLang="zh-CN" sz="2000" b="1" u="none">
              <a:latin typeface="Times New Roman" panose="02020603050405020304" pitchFamily="18" charset="0"/>
              <a:ea typeface="宋体" panose="02010600030101010101" pitchFamily="2" charset="-122"/>
              <a:cs typeface="Times New Roman" panose="02020603050405020304" pitchFamily="18" charset="0"/>
            </a:endParaRPr>
          </a:p>
        </p:txBody>
      </p:sp>
      <p:sp>
        <p:nvSpPr>
          <p:cNvPr id="47114" name="Text Box 10" title=""/>
          <p:cNvSpPr txBox="1"/>
          <p:nvPr>
            <p:custDataLst>
              <p:tags r:id="rId16"/>
            </p:custDataLst>
          </p:nvPr>
        </p:nvSpPr>
        <p:spPr>
          <a:xfrm>
            <a:off x="6587071" y="2051465"/>
            <a:ext cx="1422400" cy="398780"/>
          </a:xfrm>
          <a:prstGeom prst="rect">
            <a:avLst/>
          </a:prstGeom>
          <a:noFill/>
          <a:ln w="9525">
            <a:noFill/>
          </a:ln>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3</a:t>
            </a: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COOH</a:t>
            </a:r>
            <a:endParaRPr lang="en-US" altLang="zh-CN" sz="2000" b="1" u="none">
              <a:latin typeface="Times New Roman" panose="02020603050405020304" pitchFamily="18" charset="0"/>
              <a:ea typeface="宋体" panose="02010600030101010101" pitchFamily="2" charset="-122"/>
              <a:cs typeface="Times New Roman" panose="02020603050405020304" pitchFamily="18" charset="0"/>
            </a:endParaRPr>
          </a:p>
        </p:txBody>
      </p:sp>
      <p:sp>
        <p:nvSpPr>
          <p:cNvPr id="47115" name="Text Box 11" title=""/>
          <p:cNvSpPr txBox="1"/>
          <p:nvPr>
            <p:custDataLst>
              <p:tags r:id="rId17"/>
            </p:custDataLst>
          </p:nvPr>
        </p:nvSpPr>
        <p:spPr>
          <a:xfrm>
            <a:off x="944878" y="4512527"/>
            <a:ext cx="728980" cy="398780"/>
          </a:xfrm>
          <a:prstGeom prst="rect">
            <a:avLst/>
          </a:prstGeom>
          <a:noFill/>
          <a:ln w="9525">
            <a:noFill/>
          </a:ln>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6</a:t>
            </a: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6</a:t>
            </a:r>
            <a:endPar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endParaRPr>
          </a:p>
        </p:txBody>
      </p:sp>
      <p:sp>
        <p:nvSpPr>
          <p:cNvPr id="47116" name="Text Box 12" title=""/>
          <p:cNvSpPr txBox="1"/>
          <p:nvPr>
            <p:custDataLst>
              <p:tags r:id="rId18"/>
            </p:custDataLst>
          </p:nvPr>
        </p:nvSpPr>
        <p:spPr>
          <a:xfrm>
            <a:off x="3074131" y="4512527"/>
            <a:ext cx="728980" cy="398780"/>
          </a:xfrm>
          <a:prstGeom prst="rect">
            <a:avLst/>
          </a:prstGeom>
          <a:noFill/>
          <a:ln w="9525">
            <a:noFill/>
          </a:ln>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C</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8</a:t>
            </a: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8</a:t>
            </a:r>
            <a:endPar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endParaRPr>
          </a:p>
        </p:txBody>
      </p:sp>
      <p:grpSp>
        <p:nvGrpSpPr>
          <p:cNvPr id="3" name="组合 2" title=""/>
          <p:cNvGrpSpPr/>
          <p:nvPr>
            <p:custDataLst>
              <p:tags r:id="rId19"/>
            </p:custDataLst>
          </p:nvPr>
        </p:nvGrpSpPr>
        <p:grpSpPr>
          <a:xfrm>
            <a:off x="4996339" y="2669381"/>
            <a:ext cx="3832860" cy="1073743"/>
            <a:chOff x="11897946" y="3947799"/>
            <a:chExt cx="5488178" cy="6766132"/>
          </a:xfrm>
        </p:grpSpPr>
        <p:sp>
          <p:nvSpPr>
            <p:cNvPr id="2" name="圆角矩形标注 1"/>
            <p:cNvSpPr/>
            <p:nvPr>
              <p:custDataLst>
                <p:tags r:id="rId20"/>
              </p:custDataLst>
            </p:nvPr>
          </p:nvSpPr>
          <p:spPr>
            <a:xfrm>
              <a:off x="11897946" y="3947799"/>
              <a:ext cx="5488178" cy="6716382"/>
            </a:xfrm>
            <a:prstGeom prst="wedgeRoundRectCallout">
              <a:avLst>
                <a:gd name="adj1" fmla="val -62161"/>
                <a:gd name="adj2" fmla="val -46555"/>
                <a:gd name="adj3" fmla="val 16667"/>
              </a:avLst>
            </a:prstGeom>
            <a:solidFill>
              <a:srgbClr val="FFCC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9pPr>
            </a:lstStyle>
            <a:p>
              <a:pPr algn="ctr"/>
              <a:endParaRPr lang="zh-CN" altLang="en-US" sz="2100" u="none">
                <a:latin typeface="Times New Roman" panose="02020603050405020304" pitchFamily="18" charset="0"/>
                <a:ea typeface="宋体" panose="02010600030101010101" pitchFamily="2" charset="-122"/>
                <a:cs typeface="Times New Roman" panose="02020603050405020304" pitchFamily="18" charset="0"/>
              </a:endParaRPr>
            </a:p>
          </p:txBody>
        </p:sp>
        <p:sp>
          <p:nvSpPr>
            <p:cNvPr id="5" name="文本框 4"/>
            <p:cNvSpPr txBox="1"/>
            <p:nvPr>
              <p:custDataLst>
                <p:tags r:id="rId21"/>
              </p:custDataLst>
            </p:nvPr>
          </p:nvSpPr>
          <p:spPr>
            <a:xfrm>
              <a:off x="12031308" y="4031561"/>
              <a:ext cx="5354816" cy="6682370"/>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100" b="1" u="none">
                  <a:latin typeface="Times New Roman" panose="02020603050405020304" pitchFamily="18" charset="0"/>
                  <a:ea typeface="宋体" panose="02010600030101010101" pitchFamily="2" charset="-122"/>
                </a:rPr>
                <a:t>我们如何用化学语言来描述不同分子的空间结构和稳定性？</a:t>
              </a:r>
              <a:endParaRPr lang="zh-CN" altLang="en-US" sz="2100" b="1" u="none">
                <a:latin typeface="Times New Roman" panose="02020603050405020304" pitchFamily="18" charset="0"/>
                <a:ea typeface="宋体" panose="02010600030101010101" pitchFamily="2" charset="-122"/>
              </a:endParaRPr>
            </a:p>
          </p:txBody>
        </p:sp>
      </p:grpSp>
      <p:sp>
        <p:nvSpPr>
          <p:cNvPr id="4" name="文本框 3" title=""/>
          <p:cNvSpPr txBox="1"/>
          <p:nvPr>
            <p:custDataLst>
              <p:tags r:id="rId22"/>
            </p:custDataLst>
          </p:nvPr>
        </p:nvSpPr>
        <p:spPr>
          <a:xfrm>
            <a:off x="4996339" y="4053840"/>
            <a:ext cx="4026218" cy="645160"/>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nSpc>
                <a:spcPct val="150000"/>
              </a:lnSpc>
              <a:defRPr/>
            </a:pPr>
            <a:r>
              <a:rPr lang="zh-CN" altLang="zh-CN" sz="2400" b="1" u="none"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键</a:t>
            </a:r>
            <a:r>
              <a:rPr lang="zh-CN" altLang="zh-CN" sz="24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参数</a:t>
            </a:r>
            <a:r>
              <a:rPr lang="en-US" altLang="zh-CN" sz="2400" b="1" u="none"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400" b="1" u="none"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键能</a:t>
            </a:r>
            <a:r>
              <a:rPr lang="zh-CN" altLang="zh-CN" sz="24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、键长与键角</a:t>
            </a:r>
            <a:endParaRPr lang="zh-CN" altLang="en-US" sz="2400" b="1" u="none" noProof="1">
              <a:solidFill>
                <a:srgbClr val="4F4440"/>
              </a:solidFill>
              <a:effectLst>
                <a:outerShdw blurRad="60007" dir="2000400" sy="-30000" kx="-800400" algn="bl" rotWithShape="0">
                  <a:prstClr val="black">
                    <a:alpha val="20000"/>
                  </a:prstClr>
                </a:outerShdw>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6" name="文本框 5" title=""/>
          <p:cNvSpPr txBox="1"/>
          <p:nvPr>
            <p:custDataLst>
              <p:tags r:id="rId23"/>
            </p:custDataLst>
          </p:nvPr>
        </p:nvSpPr>
        <p:spPr>
          <a:xfrm>
            <a:off x="-113347" y="0"/>
            <a:ext cx="1948815" cy="506730"/>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2700" b="1" u="none">
                <a:solidFill>
                  <a:schemeClr val="tx1"/>
                </a:solidFill>
                <a:highlight>
                  <a:srgbClr val="FFFF00"/>
                </a:highlight>
                <a:latin typeface="Times New Roman" panose="02020603050405020304" pitchFamily="18" charset="0"/>
                <a:ea typeface="宋体" panose="02010600030101010101" pitchFamily="2" charset="-122"/>
              </a:rPr>
              <a:t>【</a:t>
            </a:r>
            <a:r>
              <a:rPr lang="zh-CN" altLang="en-US" sz="2700" b="1" u="none">
                <a:solidFill>
                  <a:schemeClr val="tx1"/>
                </a:solidFill>
                <a:highlight>
                  <a:srgbClr val="FFFF00"/>
                </a:highlight>
                <a:latin typeface="Times New Roman" panose="02020603050405020304" pitchFamily="18" charset="0"/>
                <a:ea typeface="宋体" panose="02010600030101010101" pitchFamily="2" charset="-122"/>
              </a:rPr>
              <a:t>新课导入</a:t>
            </a:r>
            <a:r>
              <a:rPr lang="en-US" altLang="zh-CN" sz="2700" b="1" u="none">
                <a:solidFill>
                  <a:schemeClr val="tx1"/>
                </a:solidFill>
                <a:highlight>
                  <a:srgbClr val="FFFF00"/>
                </a:highlight>
                <a:latin typeface="Times New Roman" panose="02020603050405020304" pitchFamily="18" charset="0"/>
                <a:ea typeface="宋体" panose="02010600030101010101" pitchFamily="2" charset="-122"/>
              </a:rPr>
              <a:t>】</a:t>
            </a:r>
            <a:endParaRPr lang="en-US" altLang="zh-CN" sz="2700" b="1" u="none">
              <a:solidFill>
                <a:schemeClr val="tx1"/>
              </a:solidFill>
              <a:highlight>
                <a:srgbClr val="FFFF00"/>
              </a:highlight>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title=""/>
          <p:cNvSpPr txBox="1"/>
          <p:nvPr>
            <p:custDataLst>
              <p:tags r:id="rId3"/>
            </p:custDataLst>
          </p:nvPr>
        </p:nvSpPr>
        <p:spPr>
          <a:xfrm>
            <a:off x="358775" y="154305"/>
            <a:ext cx="1663700" cy="42989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zh-CN" altLang="en-US" sz="2200" b="1" u="none">
                <a:solidFill>
                  <a:srgbClr val="000000"/>
                </a:solidFill>
                <a:highlight>
                  <a:srgbClr val="FFFF00"/>
                </a:highlight>
                <a:latin typeface="宋体" panose="02010600030101010101" pitchFamily="2" charset="-122"/>
                <a:ea typeface="宋体" panose="02010600030101010101" pitchFamily="2" charset="-122"/>
                <a:cs typeface="Times New Roman" panose="02020603050405020304" pitchFamily="18" charset="0"/>
                <a:sym typeface="+mn-ea"/>
              </a:rPr>
              <a:t>一、</a:t>
            </a:r>
            <a:r>
              <a:rPr lang="zh-CN" altLang="zh-CN" sz="2200" b="1" u="none">
                <a:solidFill>
                  <a:srgbClr val="000000"/>
                </a:solidFill>
                <a:highlight>
                  <a:srgbClr val="FFFF00"/>
                </a:highlight>
                <a:latin typeface="宋体" panose="02010600030101010101" pitchFamily="2" charset="-122"/>
                <a:ea typeface="宋体" panose="02010600030101010101" pitchFamily="2" charset="-122"/>
                <a:cs typeface="Times New Roman" panose="02020603050405020304" pitchFamily="18" charset="0"/>
                <a:sym typeface="+mn-ea"/>
              </a:rPr>
              <a:t>键能</a:t>
            </a:r>
            <a:r>
              <a:rPr lang="en-US" altLang="zh-CN" sz="2200" b="1" u="none">
                <a:solidFill>
                  <a:srgbClr val="000000"/>
                </a:solidFill>
                <a:latin typeface="宋体" panose="02010600030101010101" pitchFamily="2" charset="-122"/>
                <a:ea typeface="宋体" panose="02010600030101010101" pitchFamily="2" charset="-122"/>
                <a:cs typeface="Times New Roman" panose="02020603050405020304" pitchFamily="18" charset="0"/>
                <a:sym typeface="+mn-ea"/>
              </a:rPr>
              <a:t> </a:t>
            </a:r>
            <a:endParaRPr lang="en-US" altLang="zh-CN" sz="2200" b="1" u="none">
              <a:solidFill>
                <a:srgbClr val="000000"/>
              </a:solidFill>
              <a:latin typeface="宋体" panose="02010600030101010101" pitchFamily="2" charset="-122"/>
              <a:ea typeface="宋体" panose="02010600030101010101" pitchFamily="2" charset="-122"/>
              <a:cs typeface="Times New Roman" panose="02020603050405020304" pitchFamily="18" charset="0"/>
              <a:sym typeface="+mn-ea"/>
            </a:endParaRPr>
          </a:p>
        </p:txBody>
      </p:sp>
      <p:sp>
        <p:nvSpPr>
          <p:cNvPr id="5" name="文本框 4" title=""/>
          <p:cNvSpPr txBox="1"/>
          <p:nvPr>
            <p:custDataLst>
              <p:tags r:id="rId4"/>
            </p:custDataLst>
          </p:nvPr>
        </p:nvSpPr>
        <p:spPr>
          <a:xfrm>
            <a:off x="510207" y="526943"/>
            <a:ext cx="8294444" cy="55308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marL="0" indent="0" algn="just" defTabSz="914400" eaLnBrk="1" fontAlgn="auto" latinLnBrk="0" hangingPunct="1">
              <a:lnSpc>
                <a:spcPct val="150000"/>
              </a:lnSpc>
              <a:buClr>
                <a:srgbClr val="FF0000"/>
              </a:buClr>
              <a:buFont typeface="Wingdings" panose="05000000000000000000" pitchFamily="2" charset="2"/>
              <a:buNone/>
              <a:tabLst>
                <a:tab pos="1350645"/>
                <a:tab pos="2700655"/>
                <a:tab pos="4050665"/>
              </a:tabLst>
            </a:pPr>
            <a:r>
              <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b="1" u="none" kern="100" smtClean="0">
                <a:effectLst/>
                <a:latin typeface="Times New Roman" panose="02020603050405020304" pitchFamily="18" charset="0"/>
                <a:ea typeface="宋体" panose="02010600030101010101" pitchFamily="2" charset="-122"/>
                <a:cs typeface="Times New Roman" panose="02020603050405020304" pitchFamily="18" charset="0"/>
                <a:sym typeface="+mn-ea"/>
              </a:rPr>
              <a:t>概念</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气态分子中</a:t>
            </a:r>
            <a:r>
              <a:rPr lang="en-US" altLang="zh-CN" sz="2000" b="1" u="none" kern="100">
                <a:solidFill>
                  <a:srgbClr val="1703DB"/>
                </a:solidFill>
                <a:effectLst/>
                <a:latin typeface="Times New Roman" panose="02020603050405020304" pitchFamily="18" charset="0"/>
                <a:ea typeface="宋体" panose="02010600030101010101" pitchFamily="2" charset="-122"/>
                <a:cs typeface="Times New Roman" panose="02020603050405020304" pitchFamily="18" charset="0"/>
                <a:sym typeface="+mn-ea"/>
              </a:rPr>
              <a:t>1mol</a:t>
            </a:r>
            <a:r>
              <a:rPr lang="zh-CN" altLang="zh-CN" sz="2000" b="1" u="none" kern="100">
                <a:solidFill>
                  <a:srgbClr val="1703DB"/>
                </a:solidFill>
                <a:effectLst/>
                <a:latin typeface="Times New Roman" panose="02020603050405020304" pitchFamily="18" charset="0"/>
                <a:ea typeface="宋体" panose="02010600030101010101" pitchFamily="2" charset="-122"/>
                <a:cs typeface="Times New Roman" panose="02020603050405020304" pitchFamily="18" charset="0"/>
                <a:sym typeface="+mn-ea"/>
              </a:rPr>
              <a:t>化学键</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解离成</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气态原子</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所</a:t>
            </a:r>
            <a:r>
              <a:rPr lang="zh-CN" altLang="zh-CN" sz="2000" b="1" u="none" kern="100">
                <a:solidFill>
                  <a:srgbClr val="1703DB"/>
                </a:solidFill>
                <a:effectLst/>
                <a:latin typeface="Times New Roman" panose="02020603050405020304" pitchFamily="18" charset="0"/>
                <a:ea typeface="宋体" panose="02010600030101010101" pitchFamily="2" charset="-122"/>
                <a:cs typeface="Times New Roman" panose="02020603050405020304" pitchFamily="18" charset="0"/>
                <a:sym typeface="+mn-ea"/>
              </a:rPr>
              <a:t>吸收</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的能量。</a:t>
            </a:r>
            <a:endParaRPr lang="zh-CN" altLang="en-US" sz="2000" u="none">
              <a:latin typeface="Times New Roman" panose="02020603050405020304" pitchFamily="18" charset="0"/>
              <a:ea typeface="宋体" panose="02010600030101010101" pitchFamily="2" charset="-122"/>
              <a:cs typeface="Times New Roman" panose="02020603050405020304" pitchFamily="18" charset="0"/>
            </a:endParaRPr>
          </a:p>
        </p:txBody>
      </p:sp>
      <p:sp>
        <p:nvSpPr>
          <p:cNvPr id="6" name="文本框 5" title=""/>
          <p:cNvSpPr txBox="1"/>
          <p:nvPr>
            <p:custDataLst>
              <p:tags r:id="rId5"/>
            </p:custDataLst>
          </p:nvPr>
        </p:nvSpPr>
        <p:spPr>
          <a:xfrm>
            <a:off x="510207" y="1004118"/>
            <a:ext cx="3552585" cy="107632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60000"/>
              </a:lnSpc>
            </a:pPr>
            <a:r>
              <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b="1" u="none" smtClean="0">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单位</a:t>
            </a:r>
            <a:r>
              <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是</a:t>
            </a:r>
            <a:r>
              <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kJ/mol</a:t>
            </a: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endPar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endParaRPr>
          </a:p>
          <a:p>
            <a:pPr fontAlgn="auto">
              <a:lnSpc>
                <a:spcPct val="160000"/>
              </a:lnSpc>
            </a:pP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键能通常取正值</a:t>
            </a:r>
            <a:endParaRPr lang="zh-CN"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8" name="文本框 7" title=""/>
          <p:cNvSpPr txBox="1"/>
          <p:nvPr>
            <p:custDataLst>
              <p:tags r:id="rId6"/>
            </p:custDataLst>
          </p:nvPr>
        </p:nvSpPr>
        <p:spPr>
          <a:xfrm>
            <a:off x="509905" y="2008505"/>
            <a:ext cx="4102735" cy="138366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40000"/>
              </a:lnSpc>
            </a:pPr>
            <a:r>
              <a:rPr lang="en-US" altLang="zh-CN" sz="2000" b="1" u="none" kern="100">
                <a:latin typeface="Times New Roman" panose="02020603050405020304" pitchFamily="18" charset="0"/>
                <a:ea typeface="宋体" panose="02010600030101010101" pitchFamily="2" charset="-122"/>
                <a:cs typeface="Times New Roman" panose="02020603050405020304" pitchFamily="18" charset="0"/>
                <a:sym typeface="+mn-ea"/>
              </a:rPr>
              <a:t>3</a:t>
            </a:r>
            <a:r>
              <a:rPr lang="zh-CN" altLang="en-US" sz="2000" b="1" u="none" kern="100">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b="1" u="none" kern="100" smtClean="0">
                <a:effectLst/>
                <a:latin typeface="Times New Roman" panose="02020603050405020304" pitchFamily="18" charset="0"/>
                <a:ea typeface="宋体" panose="02010600030101010101" pitchFamily="2" charset="-122"/>
                <a:cs typeface="Times New Roman" panose="02020603050405020304" pitchFamily="18" charset="0"/>
                <a:sym typeface="+mn-ea"/>
              </a:rPr>
              <a:t>条件</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：键能可以通过</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实验</a:t>
            </a:r>
            <a:r>
              <a:rPr lang="zh-CN" altLang="zh-CN" sz="2000" b="1" u="none" kern="100">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sym typeface="+mn-ea"/>
              </a:rPr>
              <a:t>测定</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通常是</a:t>
            </a:r>
            <a:r>
              <a:rPr lang="zh-CN" altLang="zh-CN" sz="2000" b="1" u="none">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298.15 K、101 kPa</a:t>
            </a:r>
            <a:r>
              <a:rPr lang="zh-CN"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条件下的标准值。更多的是推算获得。</a:t>
            </a:r>
            <a:endPar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24" name="文本框 23" title=""/>
          <p:cNvSpPr txBox="1"/>
          <p:nvPr>
            <p:custDataLst>
              <p:tags r:id="rId7"/>
            </p:custDataLst>
          </p:nvPr>
        </p:nvSpPr>
        <p:spPr>
          <a:xfrm>
            <a:off x="609600" y="3413760"/>
            <a:ext cx="8158480" cy="891540"/>
          </a:xfrm>
          <a:prstGeom prst="rect">
            <a:avLst/>
          </a:prstGeom>
          <a:solidFill>
            <a:schemeClr val="bg1"/>
          </a:solid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30000"/>
              </a:lnSpc>
            </a:pPr>
            <a:r>
              <a:rPr lang="zh-CN" altLang="en-US" sz="2000" b="1" u="none">
                <a:solidFill>
                  <a:srgbClr val="FF0000"/>
                </a:solidFill>
                <a:latin typeface="宋体" panose="02010600030101010101" pitchFamily="2" charset="-122"/>
                <a:cs typeface="宋体" panose="02010600030101010101" pitchFamily="2" charset="-122"/>
                <a:sym typeface="+mn-ea"/>
              </a:rPr>
              <a:t>注意：</a:t>
            </a:r>
            <a:r>
              <a:rPr lang="zh-CN" altLang="en-US" sz="2000" u="none">
                <a:solidFill>
                  <a:schemeClr val="tx1"/>
                </a:solidFill>
                <a:latin typeface="宋体" panose="02010600030101010101" pitchFamily="2" charset="-122"/>
                <a:cs typeface="宋体" panose="02010600030101010101" pitchFamily="2" charset="-122"/>
                <a:sym typeface="+mn-ea"/>
              </a:rPr>
              <a:t>断开</a:t>
            </a:r>
            <a:r>
              <a:rPr lang="en-US" altLang="zh-CN" sz="2000" u="none">
                <a:solidFill>
                  <a:schemeClr val="tx1"/>
                </a:solidFill>
                <a:latin typeface="宋体" panose="02010600030101010101" pitchFamily="2" charset="-122"/>
                <a:cs typeface="宋体" panose="02010600030101010101" pitchFamily="2" charset="-122"/>
                <a:sym typeface="+mn-ea"/>
              </a:rPr>
              <a:t>CH</a:t>
            </a:r>
            <a:r>
              <a:rPr lang="en-US" altLang="zh-CN" sz="2000" u="none" baseline="-25000">
                <a:solidFill>
                  <a:schemeClr val="tx1"/>
                </a:solidFill>
                <a:latin typeface="宋体" panose="02010600030101010101" pitchFamily="2" charset="-122"/>
                <a:cs typeface="宋体" panose="02010600030101010101" pitchFamily="2" charset="-122"/>
                <a:sym typeface="+mn-ea"/>
              </a:rPr>
              <a:t>4</a:t>
            </a:r>
            <a:r>
              <a:rPr lang="zh-CN" altLang="en-US" sz="2000" u="none">
                <a:solidFill>
                  <a:schemeClr val="tx1"/>
                </a:solidFill>
                <a:latin typeface="宋体" panose="02010600030101010101" pitchFamily="2" charset="-122"/>
                <a:cs typeface="宋体" panose="02010600030101010101" pitchFamily="2" charset="-122"/>
                <a:sym typeface="+mn-ea"/>
              </a:rPr>
              <a:t>中</a:t>
            </a:r>
            <a:r>
              <a:rPr lang="en-US" altLang="zh-CN" sz="2000" u="none">
                <a:solidFill>
                  <a:schemeClr val="tx1"/>
                </a:solidFill>
                <a:latin typeface="宋体" panose="02010600030101010101" pitchFamily="2" charset="-122"/>
                <a:cs typeface="宋体" panose="02010600030101010101" pitchFamily="2" charset="-122"/>
                <a:sym typeface="+mn-ea"/>
              </a:rPr>
              <a:t>4</a:t>
            </a:r>
            <a:r>
              <a:rPr lang="zh-CN" altLang="en-US" sz="2000" u="none">
                <a:solidFill>
                  <a:schemeClr val="tx1"/>
                </a:solidFill>
                <a:latin typeface="宋体" panose="02010600030101010101" pitchFamily="2" charset="-122"/>
                <a:cs typeface="宋体" panose="02010600030101010101" pitchFamily="2" charset="-122"/>
                <a:sym typeface="+mn-ea"/>
              </a:rPr>
              <a:t>个</a:t>
            </a:r>
            <a:r>
              <a:rPr lang="en-US" altLang="zh-CN" sz="2000" u="none">
                <a:solidFill>
                  <a:schemeClr val="tx1"/>
                </a:solidFill>
                <a:latin typeface="宋体" panose="02010600030101010101" pitchFamily="2" charset="-122"/>
                <a:cs typeface="宋体" panose="02010600030101010101" pitchFamily="2" charset="-122"/>
                <a:sym typeface="+mn-ea"/>
              </a:rPr>
              <a:t>C-H</a:t>
            </a:r>
            <a:r>
              <a:rPr lang="zh-CN" altLang="en-US" sz="2000" u="none">
                <a:solidFill>
                  <a:schemeClr val="tx1"/>
                </a:solidFill>
                <a:latin typeface="宋体" panose="02010600030101010101" pitchFamily="2" charset="-122"/>
                <a:cs typeface="宋体" panose="02010600030101010101" pitchFamily="2" charset="-122"/>
                <a:sym typeface="+mn-ea"/>
              </a:rPr>
              <a:t>，所需能量并不相等，因此，</a:t>
            </a:r>
            <a:r>
              <a:rPr lang="en-US" altLang="zh-CN" sz="2000" u="none">
                <a:solidFill>
                  <a:schemeClr val="tx1"/>
                </a:solidFill>
                <a:latin typeface="宋体" panose="02010600030101010101" pitchFamily="2" charset="-122"/>
                <a:cs typeface="宋体" panose="02010600030101010101" pitchFamily="2" charset="-122"/>
                <a:sym typeface="+mn-ea"/>
              </a:rPr>
              <a:t>CH</a:t>
            </a:r>
            <a:r>
              <a:rPr lang="en-US" altLang="zh-CN" sz="2000" u="none" baseline="-25000">
                <a:solidFill>
                  <a:schemeClr val="tx1"/>
                </a:solidFill>
                <a:latin typeface="宋体" panose="02010600030101010101" pitchFamily="2" charset="-122"/>
                <a:cs typeface="宋体" panose="02010600030101010101" pitchFamily="2" charset="-122"/>
                <a:sym typeface="+mn-ea"/>
              </a:rPr>
              <a:t>4</a:t>
            </a:r>
            <a:r>
              <a:rPr lang="zh-CN" altLang="en-US" sz="2000" u="none">
                <a:solidFill>
                  <a:schemeClr val="tx1"/>
                </a:solidFill>
                <a:latin typeface="宋体" panose="02010600030101010101" pitchFamily="2" charset="-122"/>
                <a:cs typeface="宋体" panose="02010600030101010101" pitchFamily="2" charset="-122"/>
                <a:sym typeface="+mn-ea"/>
              </a:rPr>
              <a:t>中的</a:t>
            </a:r>
            <a:r>
              <a:rPr lang="en-US" altLang="zh-CN" sz="2000" u="none">
                <a:solidFill>
                  <a:schemeClr val="tx1"/>
                </a:solidFill>
                <a:latin typeface="宋体" panose="02010600030101010101" pitchFamily="2" charset="-122"/>
                <a:cs typeface="宋体" panose="02010600030101010101" pitchFamily="2" charset="-122"/>
                <a:sym typeface="+mn-ea"/>
              </a:rPr>
              <a:t>C-H</a:t>
            </a:r>
            <a:r>
              <a:rPr lang="zh-CN" altLang="en-US" sz="2000" u="none">
                <a:solidFill>
                  <a:schemeClr val="tx1"/>
                </a:solidFill>
                <a:latin typeface="宋体" panose="02010600030101010101" pitchFamily="2" charset="-122"/>
                <a:cs typeface="宋体" panose="02010600030101010101" pitchFamily="2" charset="-122"/>
                <a:sym typeface="+mn-ea"/>
              </a:rPr>
              <a:t>只能是平均值，而表中的</a:t>
            </a:r>
            <a:r>
              <a:rPr lang="en-US" altLang="zh-CN" sz="2000" u="none">
                <a:solidFill>
                  <a:srgbClr val="FF0000"/>
                </a:solidFill>
                <a:latin typeface="宋体" panose="02010600030101010101" pitchFamily="2" charset="-122"/>
                <a:cs typeface="宋体" panose="02010600030101010101" pitchFamily="2" charset="-122"/>
                <a:sym typeface="+mn-ea"/>
              </a:rPr>
              <a:t>C-H</a:t>
            </a:r>
            <a:r>
              <a:rPr lang="zh-CN" altLang="en-US" sz="2000" u="none">
                <a:solidFill>
                  <a:srgbClr val="FF0000"/>
                </a:solidFill>
                <a:latin typeface="宋体" panose="02010600030101010101" pitchFamily="2" charset="-122"/>
                <a:cs typeface="宋体" panose="02010600030101010101" pitchFamily="2" charset="-122"/>
                <a:sym typeface="+mn-ea"/>
              </a:rPr>
              <a:t>键能</a:t>
            </a:r>
            <a:r>
              <a:rPr lang="en-US" altLang="zh-CN" sz="2000" u="none">
                <a:solidFill>
                  <a:srgbClr val="FF0000"/>
                </a:solidFill>
                <a:latin typeface="宋体" panose="02010600030101010101" pitchFamily="2" charset="-122"/>
                <a:cs typeface="宋体" panose="02010600030101010101" pitchFamily="2" charset="-122"/>
                <a:sym typeface="+mn-ea"/>
              </a:rPr>
              <a:t>413.4</a:t>
            </a:r>
            <a:r>
              <a:rPr lang="zh-CN" altLang="en-US" sz="2000" u="none">
                <a:solidFill>
                  <a:srgbClr val="FF0000"/>
                </a:solidFill>
                <a:latin typeface="宋体" panose="02010600030101010101" pitchFamily="2" charset="-122"/>
                <a:cs typeface="宋体" panose="02010600030101010101" pitchFamily="2" charset="-122"/>
                <a:sym typeface="+mn-ea"/>
              </a:rPr>
              <a:t>是更多分子中的</a:t>
            </a:r>
            <a:r>
              <a:rPr lang="en-US" altLang="zh-CN" sz="2000" u="none">
                <a:solidFill>
                  <a:srgbClr val="FF0000"/>
                </a:solidFill>
                <a:latin typeface="宋体" panose="02010600030101010101" pitchFamily="2" charset="-122"/>
                <a:cs typeface="宋体" panose="02010600030101010101" pitchFamily="2" charset="-122"/>
                <a:sym typeface="+mn-ea"/>
              </a:rPr>
              <a:t>C-H</a:t>
            </a:r>
            <a:r>
              <a:rPr lang="zh-CN" altLang="en-US" sz="2000" u="none">
                <a:solidFill>
                  <a:srgbClr val="FF0000"/>
                </a:solidFill>
                <a:latin typeface="宋体" panose="02010600030101010101" pitchFamily="2" charset="-122"/>
                <a:cs typeface="宋体" panose="02010600030101010101" pitchFamily="2" charset="-122"/>
                <a:sym typeface="+mn-ea"/>
              </a:rPr>
              <a:t>键能的平均值</a:t>
            </a:r>
            <a:r>
              <a:rPr lang="zh-CN" altLang="en-US" sz="2000" u="none">
                <a:solidFill>
                  <a:schemeClr val="tx1"/>
                </a:solidFill>
                <a:latin typeface="宋体" panose="02010600030101010101" pitchFamily="2" charset="-122"/>
                <a:cs typeface="宋体" panose="02010600030101010101" pitchFamily="2" charset="-122"/>
                <a:sym typeface="+mn-ea"/>
              </a:rPr>
              <a:t>。</a:t>
            </a:r>
            <a:endParaRPr lang="zh-CN" altLang="en-US" sz="2000" u="none">
              <a:solidFill>
                <a:schemeClr val="tx1"/>
              </a:solidFill>
              <a:latin typeface="宋体" panose="02010600030101010101" pitchFamily="2" charset="-122"/>
              <a:cs typeface="宋体" panose="02010600030101010101" pitchFamily="2" charset="-122"/>
              <a:sym typeface="+mn-ea"/>
            </a:endParaRPr>
          </a:p>
        </p:txBody>
      </p:sp>
      <p:sp>
        <p:nvSpPr>
          <p:cNvPr id="12" name="文本框 11" title=""/>
          <p:cNvSpPr txBox="1"/>
          <p:nvPr>
            <p:custDataLst>
              <p:tags r:id="rId8"/>
            </p:custDataLst>
          </p:nvPr>
        </p:nvSpPr>
        <p:spPr>
          <a:xfrm>
            <a:off x="610235" y="4319270"/>
            <a:ext cx="7616190" cy="55308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50000"/>
              </a:lnSpc>
            </a:pPr>
            <a:r>
              <a:rPr lang="en-US"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4</a:t>
            </a:r>
            <a:r>
              <a:rPr 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、意义</a:t>
            </a:r>
            <a:r>
              <a:rPr lang="zh-CN" altLang="zh-CN" sz="2000" b="1" u="none" kern="100">
                <a:effectLst/>
                <a:latin typeface="Times New Roman" panose="02020603050405020304" pitchFamily="18" charset="0"/>
                <a:ea typeface="宋体" panose="02010600030101010101" pitchFamily="2" charset="-122"/>
                <a:cs typeface="Times New Roman" panose="02020603050405020304" pitchFamily="18" charset="0"/>
                <a:sym typeface="+mn-ea"/>
              </a:rPr>
              <a:t>——衡量共价键的强弱</a:t>
            </a:r>
            <a:r>
              <a:rPr lang="zh-CN" altLang="en-US" sz="2000" u="none">
                <a:latin typeface="Times New Roman" panose="02020603050405020304" pitchFamily="18" charset="0"/>
                <a:cs typeface="Times New Roman" panose="02020603050405020304" pitchFamily="18" charset="0"/>
                <a:sym typeface="+mn-ea"/>
              </a:rPr>
              <a:t>，</a:t>
            </a:r>
            <a:r>
              <a:rPr lang="zh-CN" altLang="en-US" sz="2000" b="1" u="none">
                <a:latin typeface="Times New Roman" panose="02020603050405020304" pitchFamily="18" charset="0"/>
                <a:ea typeface="宋体" panose="02010600030101010101" pitchFamily="2" charset="-122"/>
                <a:cs typeface="Times New Roman" panose="02020603050405020304" pitchFamily="18" charset="0"/>
              </a:rPr>
              <a:t>键能越大，键越牢固</a:t>
            </a:r>
            <a:r>
              <a:rPr lang="zh-CN" altLang="en-US" sz="2000" u="none">
                <a:latin typeface="Times New Roman" panose="02020603050405020304" pitchFamily="18" charset="0"/>
                <a:cs typeface="Times New Roman" panose="02020603050405020304" pitchFamily="18" charset="0"/>
                <a:sym typeface="+mn-ea"/>
              </a:rPr>
              <a:t>，越难断裂。</a:t>
            </a:r>
            <a:endParaRPr lang="en-US" altLang="zh-CN" sz="2000" b="1" u="none" kern="100">
              <a:solidFill>
                <a:srgbClr val="000000"/>
              </a:solidFill>
              <a:latin typeface="Times New Roman" panose="02020603050405020304" pitchFamily="18" charset="0"/>
              <a:ea typeface="微软雅黑" panose="020b0503020204020204" charset="-122"/>
              <a:cs typeface="Times New Roman" panose="02020603050405020304" pitchFamily="18" charset="0"/>
              <a:sym typeface="+mn-ea"/>
            </a:endParaRPr>
          </a:p>
        </p:txBody>
      </p:sp>
      <p:sp>
        <p:nvSpPr>
          <p:cNvPr id="11" name="对话气泡: 椭圆形 6" title=""/>
          <p:cNvSpPr/>
          <p:nvPr>
            <p:custDataLst>
              <p:tags r:id="rId9"/>
            </p:custDataLst>
          </p:nvPr>
        </p:nvSpPr>
        <p:spPr>
          <a:xfrm>
            <a:off x="2565547" y="2850720"/>
            <a:ext cx="1837232" cy="498942"/>
          </a:xfrm>
          <a:prstGeom prst="wedgeEllipseCallout">
            <a:avLst>
              <a:gd name="adj1" fmla="val -7952"/>
              <a:gd name="adj2" fmla="val -159071"/>
            </a:avLst>
          </a:prstGeom>
        </p:spPr>
        <p:style>
          <a:lnRef idx="2">
            <a:schemeClr val="accent1"/>
          </a:lnRef>
          <a:fillRef idx="1">
            <a:schemeClr val="lt1"/>
          </a:fillRef>
          <a:effectRef idx="0">
            <a:schemeClr val="accent1"/>
          </a:effectRef>
          <a:fontRef idx="minor">
            <a:schemeClr val="dk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9pPr>
          </a:lstStyle>
          <a:p>
            <a:pPr algn="ctr"/>
            <a:r>
              <a:rPr lang="zh-CN" altLang="en-US" sz="2000" b="1" u="none">
                <a:latin typeface="宋体" panose="02010600030101010101" pitchFamily="2" charset="-122"/>
                <a:ea typeface="宋体" panose="02010600030101010101" pitchFamily="2" charset="-122"/>
              </a:rPr>
              <a:t>平均值</a:t>
            </a:r>
            <a:endParaRPr lang="zh-CN" altLang="en-US" sz="2000" b="1" u="none">
              <a:latin typeface="宋体" panose="02010600030101010101" pitchFamily="2" charset="-122"/>
              <a:ea typeface="宋体" panose="02010600030101010101" pitchFamily="2" charset="-122"/>
            </a:endParaRPr>
          </a:p>
        </p:txBody>
      </p:sp>
      <p:graphicFrame>
        <p:nvGraphicFramePr>
          <p:cNvPr id="9" name="表格 8" title=""/>
          <p:cNvGraphicFramePr>
            <a:graphicFrameLocks noGrp="1"/>
          </p:cNvGraphicFramePr>
          <p:nvPr>
            <p:custDataLst>
              <p:tags r:id="rId10"/>
            </p:custDataLst>
          </p:nvPr>
        </p:nvGraphicFramePr>
        <p:xfrm>
          <a:off x="4876483" y="1265714"/>
          <a:ext cx="4081780" cy="1950720"/>
        </p:xfrm>
        <a:graphic>
          <a:graphicData uri="http://schemas.openxmlformats.org/drawingml/2006/table">
            <a:tbl>
              <a:tblPr firstRow="1" bandRow="1">
                <a:tableStyleId>{5C22544A-7EE6-4342-B048-85BDC9FD1C3A}</a:tableStyleId>
              </a:tblPr>
              <a:tblGrid>
                <a:gridCol w="2222500"/>
                <a:gridCol w="1859280"/>
              </a:tblGrid>
              <a:tr h="392430">
                <a:tc>
                  <a:txBody>
                    <a:bodyPr vert="horz" wrap="square"/>
                    <a:lstStyle/>
                    <a:p>
                      <a:pPr>
                        <a:buNone/>
                      </a:pPr>
                      <a:endParaRPr lang="zh-CN" altLang="en-US" sz="1015"/>
                    </a:p>
                  </a:txBody>
                  <a:tcPr marL="68580" marR="68580" marT="34290" marB="34290"/>
                </a:tc>
                <a:tc>
                  <a:txBody>
                    <a:bodyPr vert="horz" wrap="square"/>
                    <a:lstStyle/>
                    <a:p>
                      <a:pPr>
                        <a:buNone/>
                      </a:pPr>
                      <a:endParaRPr lang="zh-CN" altLang="en-US" sz="1015"/>
                    </a:p>
                  </a:txBody>
                  <a:tcPr marL="68580" marR="68580" marT="34290" marB="34290"/>
                </a:tc>
              </a:tr>
              <a:tr h="392430">
                <a:tc>
                  <a:txBody>
                    <a:bodyPr vert="horz" wrap="square"/>
                    <a:lstStyle/>
                    <a:p>
                      <a:pPr>
                        <a:buNone/>
                      </a:pPr>
                      <a:endParaRPr lang="zh-CN" altLang="en-US" sz="1015"/>
                    </a:p>
                  </a:txBody>
                  <a:tcPr marL="68580" marR="68580" marT="34290" marB="34290"/>
                </a:tc>
                <a:tc>
                  <a:txBody>
                    <a:bodyPr vert="horz" wrap="square"/>
                    <a:lstStyle/>
                    <a:p>
                      <a:pPr>
                        <a:buNone/>
                      </a:pPr>
                      <a:endParaRPr lang="zh-CN" altLang="en-US" sz="1015"/>
                    </a:p>
                  </a:txBody>
                  <a:tcPr marL="68580" marR="68580" marT="34290" marB="34290"/>
                </a:tc>
              </a:tr>
              <a:tr h="392430">
                <a:tc>
                  <a:txBody>
                    <a:bodyPr vert="horz" wrap="square"/>
                    <a:lstStyle/>
                    <a:p>
                      <a:pPr>
                        <a:buNone/>
                      </a:pPr>
                      <a:endParaRPr lang="zh-CN" altLang="en-US" sz="1015"/>
                    </a:p>
                  </a:txBody>
                  <a:tcPr marL="68580" marR="68580" marT="34290" marB="34290"/>
                </a:tc>
                <a:tc>
                  <a:txBody>
                    <a:bodyPr vert="horz" wrap="square"/>
                    <a:lstStyle/>
                    <a:p>
                      <a:pPr>
                        <a:buNone/>
                      </a:pPr>
                      <a:endParaRPr lang="zh-CN" altLang="en-US" sz="1015"/>
                    </a:p>
                  </a:txBody>
                  <a:tcPr marL="68580" marR="68580" marT="34290" marB="34290"/>
                </a:tc>
              </a:tr>
              <a:tr h="381000">
                <a:tc>
                  <a:txBody>
                    <a:bodyPr vert="horz" wrap="square"/>
                    <a:lstStyle/>
                    <a:p>
                      <a:pPr>
                        <a:buNone/>
                      </a:pPr>
                      <a:endParaRPr lang="zh-CN" altLang="en-US" sz="1015"/>
                    </a:p>
                  </a:txBody>
                  <a:tcPr marL="68580" marR="68580" marT="34290" marB="34290"/>
                </a:tc>
                <a:tc>
                  <a:txBody>
                    <a:bodyPr vert="horz" wrap="square"/>
                    <a:lstStyle/>
                    <a:p>
                      <a:pPr>
                        <a:buNone/>
                      </a:pPr>
                      <a:endParaRPr lang="zh-CN" altLang="en-US" sz="1015"/>
                    </a:p>
                  </a:txBody>
                  <a:tcPr marL="68580" marR="68580" marT="34290" marB="34290"/>
                </a:tc>
              </a:tr>
              <a:tr h="392430">
                <a:tc>
                  <a:txBody>
                    <a:bodyPr vert="horz" wrap="square"/>
                    <a:lstStyle/>
                    <a:p>
                      <a:pPr>
                        <a:buNone/>
                      </a:pPr>
                      <a:endParaRPr lang="zh-CN" altLang="en-US" sz="1015"/>
                    </a:p>
                  </a:txBody>
                  <a:tcPr marL="68580" marR="68580" marT="34290" marB="34290"/>
                </a:tc>
                <a:tc>
                  <a:txBody>
                    <a:bodyPr vert="horz" wrap="square"/>
                    <a:lstStyle/>
                    <a:p>
                      <a:pPr>
                        <a:buNone/>
                      </a:pPr>
                      <a:endParaRPr lang="zh-CN" altLang="en-US" sz="1015"/>
                    </a:p>
                  </a:txBody>
                  <a:tcPr marL="68580" marR="68580" marT="34290" marB="34290"/>
                </a:tc>
              </a:tr>
            </a:tbl>
          </a:graphicData>
        </a:graphic>
      </p:graphicFrame>
      <p:sp>
        <p:nvSpPr>
          <p:cNvPr id="60" name="矩形 59" title=""/>
          <p:cNvSpPr/>
          <p:nvPr>
            <p:custDataLst>
              <p:tags r:id="rId11"/>
            </p:custDataLst>
          </p:nvPr>
        </p:nvSpPr>
        <p:spPr>
          <a:xfrm>
            <a:off x="5015230" y="1713230"/>
            <a:ext cx="3953510" cy="321945"/>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1500" b="1" u="none">
                <a:latin typeface="Times New Roman" panose="02020603050405020304" pitchFamily="18" charset="0"/>
                <a:ea typeface="黑体" panose="02010609060101010101" charset="-122"/>
                <a:cs typeface="Times New Roman" panose="02020603050405020304" pitchFamily="18" charset="0"/>
              </a:rPr>
              <a:t>H-CH</a:t>
            </a:r>
            <a:r>
              <a:rPr lang="en-US" altLang="zh-CN" sz="1500" b="1" u="none" baseline="-25000">
                <a:latin typeface="Times New Roman" panose="02020603050405020304" pitchFamily="18" charset="0"/>
                <a:ea typeface="黑体" panose="02010609060101010101" charset="-122"/>
                <a:cs typeface="Times New Roman" panose="02020603050405020304" pitchFamily="18" charset="0"/>
              </a:rPr>
              <a:t>3</a:t>
            </a:r>
            <a:r>
              <a:rPr lang="en-US" altLang="zh-CN" sz="1500" b="1" u="none">
                <a:latin typeface="Times New Roman" panose="02020603050405020304" pitchFamily="18" charset="0"/>
                <a:ea typeface="黑体" panose="02010609060101010101" charset="-122"/>
                <a:cs typeface="Times New Roman" panose="02020603050405020304" pitchFamily="18" charset="0"/>
              </a:rPr>
              <a:t>   </a:t>
            </a:r>
            <a:r>
              <a:rPr lang="zh-CN" altLang="en-US" sz="1500" b="1" u="none">
                <a:latin typeface="Times New Roman" panose="02020603050405020304" pitchFamily="18" charset="0"/>
                <a:ea typeface="黑体" panose="02010609060101010101" charset="-122"/>
                <a:cs typeface="Times New Roman" panose="02020603050405020304" pitchFamily="18" charset="0"/>
              </a:rPr>
              <a:t>→ </a:t>
            </a:r>
            <a:r>
              <a:rPr lang="en-US" altLang="zh-CN" sz="1500" b="1" u="none">
                <a:latin typeface="Times New Roman" panose="02020603050405020304" pitchFamily="18" charset="0"/>
                <a:ea typeface="黑体" panose="02010609060101010101" charset="-122"/>
                <a:cs typeface="Times New Roman" panose="02020603050405020304" pitchFamily="18" charset="0"/>
              </a:rPr>
              <a:t>·CH</a:t>
            </a:r>
            <a:r>
              <a:rPr lang="en-US" altLang="zh-CN" sz="1500" b="1" u="none" baseline="-25000">
                <a:latin typeface="Times New Roman" panose="02020603050405020304" pitchFamily="18" charset="0"/>
                <a:ea typeface="黑体" panose="02010609060101010101" charset="-122"/>
                <a:cs typeface="Times New Roman" panose="02020603050405020304" pitchFamily="18" charset="0"/>
              </a:rPr>
              <a:t>3</a:t>
            </a:r>
            <a:r>
              <a:rPr lang="en-US" altLang="zh-CN" sz="1500" b="1" u="none">
                <a:latin typeface="Times New Roman" panose="02020603050405020304" pitchFamily="18" charset="0"/>
                <a:ea typeface="黑体" panose="02010609060101010101" charset="-122"/>
                <a:cs typeface="Times New Roman" panose="02020603050405020304" pitchFamily="18" charset="0"/>
              </a:rPr>
              <a:t> </a:t>
            </a:r>
            <a:r>
              <a:rPr lang="zh-CN" altLang="en-US" sz="1500" b="1" u="none">
                <a:latin typeface="Times New Roman" panose="02020603050405020304" pitchFamily="18" charset="0"/>
                <a:ea typeface="黑体" panose="02010609060101010101" charset="-122"/>
                <a:cs typeface="Times New Roman" panose="02020603050405020304" pitchFamily="18" charset="0"/>
              </a:rPr>
              <a:t>＋</a:t>
            </a:r>
            <a:r>
              <a:rPr lang="en-US" altLang="zh-CN" sz="1500" b="1" u="none">
                <a:latin typeface="Times New Roman" panose="02020603050405020304" pitchFamily="18" charset="0"/>
                <a:ea typeface="黑体" panose="02010609060101010101" charset="-122"/>
                <a:cs typeface="Times New Roman" panose="02020603050405020304" pitchFamily="18" charset="0"/>
              </a:rPr>
              <a:t>H·              439.3</a:t>
            </a:r>
            <a:endParaRPr lang="zh-CN" altLang="en-US" sz="1500" b="1" u="none">
              <a:latin typeface="Times New Roman" panose="02020603050405020304" pitchFamily="18" charset="0"/>
              <a:ea typeface="黑体" panose="02010609060101010101" charset="-122"/>
              <a:cs typeface="Times New Roman" panose="02020603050405020304" pitchFamily="18" charset="0"/>
            </a:endParaRPr>
          </a:p>
        </p:txBody>
      </p:sp>
      <p:sp>
        <p:nvSpPr>
          <p:cNvPr id="61" name="矩形 60" title=""/>
          <p:cNvSpPr/>
          <p:nvPr>
            <p:custDataLst>
              <p:tags r:id="rId12"/>
            </p:custDataLst>
          </p:nvPr>
        </p:nvSpPr>
        <p:spPr>
          <a:xfrm>
            <a:off x="5004435" y="2097405"/>
            <a:ext cx="3965575" cy="321945"/>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1500" b="1" u="none">
                <a:latin typeface="Times New Roman" panose="02020603050405020304" pitchFamily="18" charset="0"/>
                <a:ea typeface="黑体" panose="02010609060101010101" charset="-122"/>
                <a:cs typeface="Times New Roman" panose="02020603050405020304" pitchFamily="18" charset="0"/>
              </a:rPr>
              <a:t>H-CH</a:t>
            </a:r>
            <a:r>
              <a:rPr lang="en-US" altLang="zh-CN" sz="1500" b="1" u="none" baseline="-25000">
                <a:latin typeface="Times New Roman" panose="02020603050405020304" pitchFamily="18" charset="0"/>
                <a:ea typeface="黑体" panose="02010609060101010101" charset="-122"/>
                <a:cs typeface="Times New Roman" panose="02020603050405020304" pitchFamily="18" charset="0"/>
              </a:rPr>
              <a:t>2</a:t>
            </a:r>
            <a:r>
              <a:rPr lang="en-US" altLang="zh-CN" sz="1500" b="1" u="none">
                <a:latin typeface="Times New Roman" panose="02020603050405020304" pitchFamily="18" charset="0"/>
                <a:ea typeface="黑体" panose="02010609060101010101" charset="-122"/>
                <a:cs typeface="Times New Roman" panose="02020603050405020304" pitchFamily="18" charset="0"/>
              </a:rPr>
              <a:t>   </a:t>
            </a:r>
            <a:r>
              <a:rPr lang="zh-CN" altLang="en-US" sz="1500" b="1" u="none">
                <a:latin typeface="Times New Roman" panose="02020603050405020304" pitchFamily="18" charset="0"/>
                <a:ea typeface="黑体" panose="02010609060101010101" charset="-122"/>
                <a:cs typeface="Times New Roman" panose="02020603050405020304" pitchFamily="18" charset="0"/>
              </a:rPr>
              <a:t>→   </a:t>
            </a:r>
            <a:r>
              <a:rPr lang="en-US" altLang="zh-CN" sz="1500" b="1" u="none">
                <a:latin typeface="Times New Roman" panose="02020603050405020304" pitchFamily="18" charset="0"/>
                <a:ea typeface="黑体" panose="02010609060101010101" charset="-122"/>
                <a:cs typeface="Times New Roman" panose="02020603050405020304" pitchFamily="18" charset="0"/>
              </a:rPr>
              <a:t>CH</a:t>
            </a:r>
            <a:r>
              <a:rPr lang="en-US" altLang="zh-CN" sz="1500" b="1" u="none" baseline="-25000">
                <a:latin typeface="Times New Roman" panose="02020603050405020304" pitchFamily="18" charset="0"/>
                <a:ea typeface="黑体" panose="02010609060101010101" charset="-122"/>
                <a:cs typeface="Times New Roman" panose="02020603050405020304" pitchFamily="18" charset="0"/>
              </a:rPr>
              <a:t>2 </a:t>
            </a:r>
            <a:r>
              <a:rPr lang="zh-CN" altLang="en-US" sz="1500" b="1" u="none">
                <a:latin typeface="Times New Roman" panose="02020603050405020304" pitchFamily="18" charset="0"/>
                <a:ea typeface="黑体" panose="02010609060101010101" charset="-122"/>
                <a:cs typeface="Times New Roman" panose="02020603050405020304" pitchFamily="18" charset="0"/>
              </a:rPr>
              <a:t>＋</a:t>
            </a:r>
            <a:r>
              <a:rPr lang="en-US" altLang="zh-CN" sz="1500" b="1" u="none">
                <a:latin typeface="Times New Roman" panose="02020603050405020304" pitchFamily="18" charset="0"/>
                <a:ea typeface="黑体" panose="02010609060101010101" charset="-122"/>
                <a:cs typeface="Times New Roman" panose="02020603050405020304" pitchFamily="18" charset="0"/>
              </a:rPr>
              <a:t>H·              442.0</a:t>
            </a:r>
            <a:endParaRPr lang="zh-CN" altLang="en-US" sz="1500" b="1" u="none">
              <a:latin typeface="Times New Roman" panose="02020603050405020304" pitchFamily="18" charset="0"/>
              <a:ea typeface="黑体" panose="02010609060101010101" charset="-122"/>
              <a:cs typeface="Times New Roman" panose="02020603050405020304" pitchFamily="18" charset="0"/>
            </a:endParaRPr>
          </a:p>
        </p:txBody>
      </p:sp>
      <p:sp>
        <p:nvSpPr>
          <p:cNvPr id="68" name="矩形 67" title=""/>
          <p:cNvSpPr/>
          <p:nvPr>
            <p:custDataLst>
              <p:tags r:id="rId13"/>
            </p:custDataLst>
          </p:nvPr>
        </p:nvSpPr>
        <p:spPr>
          <a:xfrm>
            <a:off x="4957445" y="2478405"/>
            <a:ext cx="4023360" cy="321945"/>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1500" b="1" u="none">
                <a:latin typeface="Times New Roman" panose="02020603050405020304" pitchFamily="18" charset="0"/>
                <a:ea typeface="黑体" panose="02010609060101010101" charset="-122"/>
                <a:cs typeface="Times New Roman" panose="02020603050405020304" pitchFamily="18" charset="0"/>
              </a:rPr>
              <a:t> H-CH    </a:t>
            </a:r>
            <a:r>
              <a:rPr lang="zh-CN" altLang="en-US" sz="1500" b="1" u="none">
                <a:latin typeface="Times New Roman" panose="02020603050405020304" pitchFamily="18" charset="0"/>
                <a:ea typeface="黑体" panose="02010609060101010101" charset="-122"/>
                <a:cs typeface="Times New Roman" panose="02020603050405020304" pitchFamily="18" charset="0"/>
              </a:rPr>
              <a:t>→    </a:t>
            </a:r>
            <a:r>
              <a:rPr lang="en-US" altLang="zh-CN" sz="1500" b="1" u="none">
                <a:latin typeface="Times New Roman" panose="02020603050405020304" pitchFamily="18" charset="0"/>
                <a:ea typeface="黑体" panose="02010609060101010101" charset="-122"/>
                <a:cs typeface="Times New Roman" panose="02020603050405020304" pitchFamily="18" charset="0"/>
              </a:rPr>
              <a:t>CH  </a:t>
            </a:r>
            <a:r>
              <a:rPr lang="zh-CN" altLang="en-US" sz="1500" b="1" u="none">
                <a:latin typeface="Times New Roman" panose="02020603050405020304" pitchFamily="18" charset="0"/>
                <a:ea typeface="黑体" panose="02010609060101010101" charset="-122"/>
                <a:cs typeface="Times New Roman" panose="02020603050405020304" pitchFamily="18" charset="0"/>
              </a:rPr>
              <a:t>＋</a:t>
            </a:r>
            <a:r>
              <a:rPr lang="en-US" altLang="zh-CN" sz="1500" b="1" u="none">
                <a:latin typeface="Times New Roman" panose="02020603050405020304" pitchFamily="18" charset="0"/>
                <a:ea typeface="黑体" panose="02010609060101010101" charset="-122"/>
                <a:cs typeface="Times New Roman" panose="02020603050405020304" pitchFamily="18" charset="0"/>
              </a:rPr>
              <a:t>H·              442.0</a:t>
            </a:r>
            <a:endParaRPr lang="zh-CN" altLang="en-US" sz="1500" b="1" u="none">
              <a:latin typeface="Times New Roman" panose="02020603050405020304" pitchFamily="18" charset="0"/>
              <a:ea typeface="黑体" panose="02010609060101010101" charset="-122"/>
              <a:cs typeface="Times New Roman" panose="02020603050405020304" pitchFamily="18" charset="0"/>
            </a:endParaRPr>
          </a:p>
        </p:txBody>
      </p:sp>
      <p:sp>
        <p:nvSpPr>
          <p:cNvPr id="64" name="矩形 63" title=""/>
          <p:cNvSpPr/>
          <p:nvPr>
            <p:custDataLst>
              <p:tags r:id="rId14"/>
            </p:custDataLst>
          </p:nvPr>
        </p:nvSpPr>
        <p:spPr>
          <a:xfrm>
            <a:off x="5025390" y="2851150"/>
            <a:ext cx="3938905" cy="321945"/>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1500" b="1" u="none">
                <a:latin typeface="Times New Roman" panose="02020603050405020304" pitchFamily="18" charset="0"/>
                <a:ea typeface="黑体" panose="02010609060101010101" charset="-122"/>
                <a:cs typeface="Times New Roman" panose="02020603050405020304" pitchFamily="18" charset="0"/>
              </a:rPr>
              <a:t>H-C       </a:t>
            </a:r>
            <a:r>
              <a:rPr lang="zh-CN" altLang="en-US" sz="1500" b="1" u="none">
                <a:latin typeface="Times New Roman" panose="02020603050405020304" pitchFamily="18" charset="0"/>
                <a:ea typeface="黑体" panose="02010609060101010101" charset="-122"/>
                <a:cs typeface="Times New Roman" panose="02020603050405020304" pitchFamily="18" charset="0"/>
              </a:rPr>
              <a:t>→   </a:t>
            </a:r>
            <a:r>
              <a:rPr lang="en-US" altLang="zh-CN" sz="1500" b="1" u="none">
                <a:latin typeface="Times New Roman" panose="02020603050405020304" pitchFamily="18" charset="0"/>
                <a:ea typeface="黑体" panose="02010609060101010101" charset="-122"/>
                <a:cs typeface="Times New Roman" panose="02020603050405020304" pitchFamily="18" charset="0"/>
              </a:rPr>
              <a:t>·C·   </a:t>
            </a:r>
            <a:r>
              <a:rPr lang="zh-CN" altLang="en-US" sz="1500" b="1" u="none">
                <a:latin typeface="Times New Roman" panose="02020603050405020304" pitchFamily="18" charset="0"/>
                <a:ea typeface="黑体" panose="02010609060101010101" charset="-122"/>
                <a:cs typeface="Times New Roman" panose="02020603050405020304" pitchFamily="18" charset="0"/>
              </a:rPr>
              <a:t>＋ </a:t>
            </a:r>
            <a:r>
              <a:rPr lang="en-US" altLang="zh-CN" sz="1500" b="1" u="none">
                <a:latin typeface="Times New Roman" panose="02020603050405020304" pitchFamily="18" charset="0"/>
                <a:ea typeface="黑体" panose="02010609060101010101" charset="-122"/>
                <a:cs typeface="Times New Roman" panose="02020603050405020304" pitchFamily="18" charset="0"/>
              </a:rPr>
              <a:t>H·             338.6</a:t>
            </a:r>
            <a:endParaRPr lang="zh-CN" altLang="en-US" sz="1500" b="1" u="none">
              <a:latin typeface="Times New Roman" panose="02020603050405020304" pitchFamily="18" charset="0"/>
              <a:ea typeface="黑体" panose="02010609060101010101" charset="-122"/>
              <a:cs typeface="Times New Roman" panose="02020603050405020304" pitchFamily="18" charset="0"/>
            </a:endParaRPr>
          </a:p>
        </p:txBody>
      </p:sp>
      <p:sp>
        <p:nvSpPr>
          <p:cNvPr id="2" name="矩形 1" title=""/>
          <p:cNvSpPr/>
          <p:nvPr>
            <p:custDataLst>
              <p:tags r:id="rId15"/>
            </p:custDataLst>
          </p:nvPr>
        </p:nvSpPr>
        <p:spPr>
          <a:xfrm>
            <a:off x="5548143" y="1264543"/>
            <a:ext cx="1134908" cy="368300"/>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zh-CN" altLang="en-US" sz="1800" b="1" u="none">
                <a:solidFill>
                  <a:schemeClr val="tx1"/>
                </a:solidFill>
                <a:latin typeface="Times New Roman" panose="02020603050405020304" pitchFamily="18" charset="0"/>
                <a:cs typeface="Times New Roman" panose="02020603050405020304" pitchFamily="18" charset="0"/>
              </a:rPr>
              <a:t>共价键</a:t>
            </a:r>
            <a:endParaRPr lang="zh-CN" altLang="en-US" sz="1800" b="1" u="none">
              <a:solidFill>
                <a:schemeClr val="tx1"/>
              </a:solidFill>
              <a:latin typeface="Times New Roman" panose="02020603050405020304" pitchFamily="18" charset="0"/>
              <a:cs typeface="Times New Roman" panose="02020603050405020304" pitchFamily="18" charset="0"/>
            </a:endParaRPr>
          </a:p>
        </p:txBody>
      </p:sp>
      <p:sp>
        <p:nvSpPr>
          <p:cNvPr id="3" name="矩形 2" title=""/>
          <p:cNvSpPr/>
          <p:nvPr>
            <p:custDataLst>
              <p:tags r:id="rId16"/>
            </p:custDataLst>
          </p:nvPr>
        </p:nvSpPr>
        <p:spPr>
          <a:xfrm flipH="1">
            <a:off x="7186295" y="1265714"/>
            <a:ext cx="1713071" cy="368300"/>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zh-CN" altLang="en-US" sz="1800" b="1" u="none">
                <a:solidFill>
                  <a:schemeClr val="tx1"/>
                </a:solidFill>
                <a:latin typeface="Times New Roman" panose="02020603050405020304" pitchFamily="18" charset="0"/>
                <a:cs typeface="Times New Roman" panose="02020603050405020304" pitchFamily="18" charset="0"/>
              </a:rPr>
              <a:t>键能（</a:t>
            </a:r>
            <a:r>
              <a:rPr lang="en-US" altLang="zh-CN" sz="1800" b="1" u="none">
                <a:solidFill>
                  <a:schemeClr val="tx1"/>
                </a:solidFill>
                <a:latin typeface="Times New Roman" panose="02020603050405020304" pitchFamily="18" charset="0"/>
                <a:cs typeface="Times New Roman" panose="02020603050405020304" pitchFamily="18" charset="0"/>
              </a:rPr>
              <a:t>kJ·mol</a:t>
            </a:r>
            <a:r>
              <a:rPr lang="en-US" altLang="zh-CN" sz="1800" b="1" u="none" baseline="30000">
                <a:solidFill>
                  <a:schemeClr val="tx1"/>
                </a:solidFill>
                <a:latin typeface="Times New Roman" panose="02020603050405020304" pitchFamily="18" charset="0"/>
                <a:cs typeface="Times New Roman" panose="02020603050405020304" pitchFamily="18" charset="0"/>
              </a:rPr>
              <a:t>-1</a:t>
            </a:r>
            <a:r>
              <a:rPr lang="zh-CN" altLang="en-US" sz="1800" b="1" u="none">
                <a:solidFill>
                  <a:schemeClr val="tx1"/>
                </a:solidFill>
                <a:latin typeface="Times New Roman" panose="02020603050405020304" pitchFamily="18" charset="0"/>
                <a:cs typeface="Times New Roman" panose="02020603050405020304" pitchFamily="18" charset="0"/>
              </a:rPr>
              <a:t>）</a:t>
            </a:r>
            <a:endParaRPr lang="zh-CN" altLang="en-US" sz="1800" b="1" u="none">
              <a:solidFill>
                <a:schemeClr val="tx1"/>
              </a:solidFill>
              <a:latin typeface="Times New Roman" panose="02020603050405020304" pitchFamily="18" charset="0"/>
              <a:cs typeface="Times New Roman" panose="02020603050405020304" pitchFamily="18" charset="0"/>
            </a:endParaRPr>
          </a:p>
        </p:txBody>
      </p:sp>
      <p:grpSp>
        <p:nvGrpSpPr>
          <p:cNvPr id="4" name="组合 3" title=""/>
          <p:cNvGrpSpPr/>
          <p:nvPr>
            <p:custDataLst>
              <p:tags r:id="rId17"/>
            </p:custDataLst>
          </p:nvPr>
        </p:nvGrpSpPr>
        <p:grpSpPr>
          <a:xfrm>
            <a:off x="8284209" y="1819275"/>
            <a:ext cx="658496" cy="1252855"/>
            <a:chOff x="8157587" y="2851473"/>
            <a:chExt cx="832960" cy="2284496"/>
          </a:xfrm>
        </p:grpSpPr>
        <p:sp>
          <p:nvSpPr>
            <p:cNvPr id="30" name="AutoShape 55"/>
            <p:cNvSpPr>
              <a:spLocks noChangeArrowheads="1"/>
            </p:cNvSpPr>
            <p:nvPr>
              <p:custDataLst>
                <p:tags r:id="rId18"/>
              </p:custDataLst>
            </p:nvPr>
          </p:nvSpPr>
          <p:spPr bwMode="auto">
            <a:xfrm flipH="1">
              <a:off x="8157587" y="2851473"/>
              <a:ext cx="123699" cy="2284496"/>
            </a:xfrm>
            <a:prstGeom prst="leftBrace">
              <a:avLst>
                <a:gd name="adj1" fmla="val 91667"/>
                <a:gd name="adj2" fmla="val 50000"/>
              </a:avLst>
            </a:prstGeom>
            <a:noFill/>
            <a:ln w="19050" cap="flat" algn="ctr">
              <a:solidFill>
                <a:srgbClr val="FF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wrap="square">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zh-CN" sz="1800">
                <a:latin typeface="+mn-ea"/>
              </a:endParaRPr>
            </a:p>
          </p:txBody>
        </p:sp>
        <p:sp>
          <p:nvSpPr>
            <p:cNvPr id="31" name="文本框 30"/>
            <p:cNvSpPr txBox="1"/>
            <p:nvPr>
              <p:custDataLst>
                <p:tags r:id="rId19"/>
              </p:custDataLst>
            </p:nvPr>
          </p:nvSpPr>
          <p:spPr>
            <a:xfrm>
              <a:off x="8281699" y="3609657"/>
              <a:ext cx="708848" cy="614834"/>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1600" b="1" u="none" smtClean="0">
                  <a:latin typeface="Times New Roman" panose="02020603050405020304" pitchFamily="18" charset="0"/>
                  <a:ea typeface="微软雅黑" panose="020b0503020204020204" charset="-122"/>
                  <a:cs typeface="Times New Roman" panose="02020603050405020304" pitchFamily="18" charset="0"/>
                </a:rPr>
                <a:t>415</a:t>
              </a:r>
              <a:endParaRPr lang="en-US" altLang="zh-CN" sz="1600" b="1" u="none" smtClean="0">
                <a:latin typeface="Times New Roman" panose="02020603050405020304" pitchFamily="18" charset="0"/>
                <a:ea typeface="微软雅黑" panose="020b0503020204020204" charset="-122"/>
                <a:cs typeface="Times New Roman" panose="02020603050405020304" pitchFamily="18" charset="0"/>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linds(horizontal)">
                                      <p:cBhvr>
                                        <p:cTn id="27" dur="500"/>
                                        <p:tgtEl>
                                          <p:spTgt spid="9"/>
                                        </p:tgtEl>
                                      </p:cBhvr>
                                    </p:animEffect>
                                  </p:childTnLst>
                                </p:cTn>
                              </p:par>
                              <p:par>
                                <p:cTn id="28" presetID="3" presetClass="entr" presetSubtype="10" dur="500" fill="hold" grpId="0" nodeType="withEffect">
                                  <p:stCondLst>
                                    <p:cond delay="0"/>
                                  </p:stCondLst>
                                  <p:childTnLst>
                                    <p:set>
                                      <p:cBhvr>
                                        <p:cTn id="29" dur="1" fill="hold">
                                          <p:stCondLst>
                                            <p:cond delay="0"/>
                                          </p:stCondLst>
                                        </p:cTn>
                                        <p:tgtEl>
                                          <p:spTgt spid="60"/>
                                        </p:tgtEl>
                                        <p:attrNameLst>
                                          <p:attrName>style.visibility</p:attrName>
                                        </p:attrNameLst>
                                      </p:cBhvr>
                                      <p:to>
                                        <p:strVal val="visible"/>
                                      </p:to>
                                    </p:set>
                                    <p:animEffect transition="in" filter="blinds(horizontal)">
                                      <p:cBhvr>
                                        <p:cTn id="30" dur="500"/>
                                        <p:tgtEl>
                                          <p:spTgt spid="60"/>
                                        </p:tgtEl>
                                      </p:cBhvr>
                                    </p:animEffect>
                                  </p:childTnLst>
                                </p:cTn>
                              </p:par>
                              <p:par>
                                <p:cTn id="31" presetID="3" presetClass="entr" presetSubtype="10" dur="500" fill="hold" grpId="0" nodeType="withEffect">
                                  <p:stCondLst>
                                    <p:cond delay="0"/>
                                  </p:stCondLst>
                                  <p:childTnLst>
                                    <p:set>
                                      <p:cBhvr>
                                        <p:cTn id="32" dur="1" fill="hold">
                                          <p:stCondLst>
                                            <p:cond delay="0"/>
                                          </p:stCondLst>
                                        </p:cTn>
                                        <p:tgtEl>
                                          <p:spTgt spid="61"/>
                                        </p:tgtEl>
                                        <p:attrNameLst>
                                          <p:attrName>style.visibility</p:attrName>
                                        </p:attrNameLst>
                                      </p:cBhvr>
                                      <p:to>
                                        <p:strVal val="visible"/>
                                      </p:to>
                                    </p:set>
                                    <p:animEffect transition="in" filter="blinds(horizontal)">
                                      <p:cBhvr>
                                        <p:cTn id="33" dur="500"/>
                                        <p:tgtEl>
                                          <p:spTgt spid="61"/>
                                        </p:tgtEl>
                                      </p:cBhvr>
                                    </p:animEffect>
                                  </p:childTnLst>
                                </p:cTn>
                              </p:par>
                              <p:par>
                                <p:cTn id="34" presetID="3" presetClass="entr" presetSubtype="10" dur="500" fill="hold" grpId="0" nodeType="withEffect">
                                  <p:stCondLst>
                                    <p:cond delay="0"/>
                                  </p:stCondLst>
                                  <p:childTnLst>
                                    <p:set>
                                      <p:cBhvr>
                                        <p:cTn id="35" dur="1" fill="hold">
                                          <p:stCondLst>
                                            <p:cond delay="0"/>
                                          </p:stCondLst>
                                        </p:cTn>
                                        <p:tgtEl>
                                          <p:spTgt spid="68"/>
                                        </p:tgtEl>
                                        <p:attrNameLst>
                                          <p:attrName>style.visibility</p:attrName>
                                        </p:attrNameLst>
                                      </p:cBhvr>
                                      <p:to>
                                        <p:strVal val="visible"/>
                                      </p:to>
                                    </p:set>
                                    <p:animEffect transition="in" filter="blinds(horizontal)">
                                      <p:cBhvr>
                                        <p:cTn id="36" dur="500"/>
                                        <p:tgtEl>
                                          <p:spTgt spid="68"/>
                                        </p:tgtEl>
                                      </p:cBhvr>
                                    </p:animEffect>
                                  </p:childTnLst>
                                </p:cTn>
                              </p:par>
                              <p:par>
                                <p:cTn id="37" presetID="3" presetClass="entr" presetSubtype="10" dur="500" fill="hold" grpId="0" nodeType="withEffect">
                                  <p:stCondLst>
                                    <p:cond delay="0"/>
                                  </p:stCondLst>
                                  <p:childTnLst>
                                    <p:set>
                                      <p:cBhvr>
                                        <p:cTn id="38" dur="1" fill="hold">
                                          <p:stCondLst>
                                            <p:cond delay="0"/>
                                          </p:stCondLst>
                                        </p:cTn>
                                        <p:tgtEl>
                                          <p:spTgt spid="64"/>
                                        </p:tgtEl>
                                        <p:attrNameLst>
                                          <p:attrName>style.visibility</p:attrName>
                                        </p:attrNameLst>
                                      </p:cBhvr>
                                      <p:to>
                                        <p:strVal val="visible"/>
                                      </p:to>
                                    </p:set>
                                    <p:animEffect transition="in" filter="blinds(horizontal)">
                                      <p:cBhvr>
                                        <p:cTn id="39" dur="500"/>
                                        <p:tgtEl>
                                          <p:spTgt spid="64"/>
                                        </p:tgtEl>
                                      </p:cBhvr>
                                    </p:animEffect>
                                  </p:childTnLst>
                                </p:cTn>
                              </p:par>
                              <p:par>
                                <p:cTn id="40" presetID="3" presetClass="entr" presetSubtype="10" dur="500" fill="hold" grpId="0" nodeType="withEffect">
                                  <p:stCondLst>
                                    <p:cond delay="0"/>
                                  </p:stCondLst>
                                  <p:childTnLst>
                                    <p:set>
                                      <p:cBhvr>
                                        <p:cTn id="41" dur="1" fill="hold">
                                          <p:stCondLst>
                                            <p:cond delay="0"/>
                                          </p:stCondLst>
                                        </p:cTn>
                                        <p:tgtEl>
                                          <p:spTgt spid="2"/>
                                        </p:tgtEl>
                                        <p:attrNameLst>
                                          <p:attrName>style.visibility</p:attrName>
                                        </p:attrNameLst>
                                      </p:cBhvr>
                                      <p:to>
                                        <p:strVal val="visible"/>
                                      </p:to>
                                    </p:set>
                                    <p:animEffect transition="in" filter="blinds(horizontal)">
                                      <p:cBhvr>
                                        <p:cTn id="42" dur="500"/>
                                        <p:tgtEl>
                                          <p:spTgt spid="2"/>
                                        </p:tgtEl>
                                      </p:cBhvr>
                                    </p:animEffect>
                                  </p:childTnLst>
                                </p:cTn>
                              </p:par>
                              <p:par>
                                <p:cTn id="43" presetID="3" presetClass="entr" presetSubtype="10" dur="500" fill="hold" grpId="0" nodeType="with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blinds(horizontal)">
                                      <p:cBhvr>
                                        <p:cTn id="45" dur="500"/>
                                        <p:tgtEl>
                                          <p:spTgt spid="3"/>
                                        </p:tgtEl>
                                      </p:cBhvr>
                                    </p:animEffect>
                                  </p:childTnLst>
                                </p:cTn>
                              </p:par>
                              <p:par>
                                <p:cTn id="46" presetID="3" presetClass="entr" presetSubtype="10" dur="500" fill="hold" nodeType="withEffect">
                                  <p:stCondLst>
                                    <p:cond delay="0"/>
                                  </p:stCondLst>
                                  <p:childTnLst>
                                    <p:set>
                                      <p:cBhvr>
                                        <p:cTn id="47" dur="1" fill="hold">
                                          <p:stCondLst>
                                            <p:cond delay="0"/>
                                          </p:stCondLst>
                                        </p:cTn>
                                        <p:tgtEl>
                                          <p:spTgt spid="4"/>
                                        </p:tgtEl>
                                        <p:attrNameLst>
                                          <p:attrName>style.visibility</p:attrName>
                                        </p:attrNameLst>
                                      </p:cBhvr>
                                      <p:to>
                                        <p:strVal val="visible"/>
                                      </p:to>
                                    </p:set>
                                    <p:animEffect transition="in" filter="blinds(horizontal)">
                                      <p:cBhvr>
                                        <p:cTn id="48" dur="500"/>
                                        <p:tgtEl>
                                          <p:spTgt spid="4"/>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1" presetClass="entr" presetSubtype="0" dur="1" fill="hold" grpId="0" nodeType="clickEffect">
                                  <p:stCondLst>
                                    <p:cond delay="0"/>
                                  </p:stCondLst>
                                  <p:childTnLst>
                                    <p:set>
                                      <p:cBhvr>
                                        <p:cTn id="52" dur="1" fill="hold">
                                          <p:stCondLst>
                                            <p:cond delay="0"/>
                                          </p:stCondLst>
                                        </p:cTn>
                                        <p:tgtEl>
                                          <p:spTgt spid="24"/>
                                        </p:tgtEl>
                                        <p:attrNameLst>
                                          <p:attrName>style.visibility</p:attrName>
                                        </p:attrNameLst>
                                      </p:cBhvr>
                                      <p:to>
                                        <p:strVal val="visible"/>
                                      </p:to>
                                    </p:se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blinds(horizontal)">
                                      <p:cBhvr>
                                        <p:cTn id="5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5" grpId="0"/>
      <p:bldP spid="6" grpId="0"/>
      <p:bldP spid="8" grpId="0"/>
      <p:bldP spid="24" grpId="0"/>
      <p:bldP spid="12" grpId="0"/>
      <p:bldP spid="60" grpId="0"/>
      <p:bldP spid="61" grpId="0"/>
      <p:bldP spid="68" grpId="0"/>
      <p:bldP spid="64" grpId="0"/>
      <p:bldP spid="2"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271" name="Text Box 3" title=""/>
          <p:cNvSpPr txBox="1">
            <a:spLocks noChangeArrowheads="1"/>
          </p:cNvSpPr>
          <p:nvPr>
            <p:custDataLst>
              <p:tags r:id="rId3"/>
            </p:custDataLst>
          </p:nvPr>
        </p:nvSpPr>
        <p:spPr bwMode="auto">
          <a:xfrm>
            <a:off x="381000" y="306070"/>
            <a:ext cx="2075180" cy="394970"/>
          </a:xfrm>
          <a:prstGeom prst="rect">
            <a:avLst/>
          </a:prstGeom>
          <a:solidFill>
            <a:schemeClr val="bg1"/>
          </a:solidFill>
          <a:ln>
            <a:noFill/>
          </a:ln>
        </p:spPr>
        <p:style>
          <a:lnRef idx="3">
            <a:schemeClr val="lt1"/>
          </a:lnRef>
          <a:fillRef idx="1">
            <a:schemeClr val="accent3"/>
          </a:fillRef>
          <a:effectRef idx="1">
            <a:schemeClr val="accent3"/>
          </a:effectRef>
          <a:fontRef idx="minor">
            <a:schemeClr val="lt1"/>
          </a:fontRef>
        </p:style>
        <p:txBody>
          <a:bodyPr wrap="square" lIns="0" tIns="0" rIns="0" bIns="0" rtlCol="0">
            <a:noAutofit/>
          </a:bodyPr>
          <a:lstStyle>
            <a:defPPr>
              <a:defRPr lang="zh-CN"/>
            </a:defPPr>
            <a:lvl1pPr marL="0" lvl="0" indent="0" algn="ctr" defTabSz="913765" rtl="0" eaLnBrk="1" fontAlgn="base" latinLnBrk="0" hangingPunct="1">
              <a:lnSpc>
                <a:spcPct val="100000"/>
              </a:lnSpc>
              <a:spcBef>
                <a:spcPct val="0"/>
              </a:spcBef>
              <a:spcAft>
                <a:spcPct val="0"/>
              </a:spcAft>
              <a:buNone/>
              <a:defRPr sz="3200" b="1" i="0" u="sng" kern="1200" baseline="0">
                <a:solidFill>
                  <a:schemeClr val="bg1"/>
                </a:solidFill>
                <a:latin typeface="微软雅黑" panose="020b0503020204020204" charset="-122"/>
                <a:ea typeface="微软雅黑" panose="020b0503020204020204"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9pPr>
          </a:lstStyle>
          <a:p>
            <a:r>
              <a:rPr lang="en-US" altLang="zh-CN" sz="2200" u="none">
                <a:solidFill>
                  <a:schemeClr val="tx1"/>
                </a:solidFill>
                <a:latin typeface="Times New Roman" panose="02020603050405020304" pitchFamily="18" charset="0"/>
                <a:ea typeface="宋体" panose="02010600030101010101" pitchFamily="2" charset="-122"/>
              </a:rPr>
              <a:t>【</a:t>
            </a:r>
            <a:r>
              <a:rPr lang="zh-CN" altLang="en-US" sz="2200" u="none">
                <a:solidFill>
                  <a:schemeClr val="tx1"/>
                </a:solidFill>
                <a:latin typeface="Times New Roman" panose="02020603050405020304" pitchFamily="18" charset="0"/>
                <a:ea typeface="宋体" panose="02010600030101010101" pitchFamily="2" charset="-122"/>
              </a:rPr>
              <a:t>思考与讨论</a:t>
            </a:r>
            <a:r>
              <a:rPr lang="en-US" altLang="zh-CN" sz="2200" u="none">
                <a:solidFill>
                  <a:schemeClr val="tx1"/>
                </a:solidFill>
                <a:latin typeface="Times New Roman" panose="02020603050405020304" pitchFamily="18" charset="0"/>
                <a:ea typeface="宋体" panose="02010600030101010101" pitchFamily="2" charset="-122"/>
              </a:rPr>
              <a:t>】</a:t>
            </a:r>
            <a:endParaRPr lang="en-US" altLang="zh-CN" sz="2200" u="none">
              <a:solidFill>
                <a:schemeClr val="tx1"/>
              </a:solidFill>
              <a:latin typeface="Times New Roman" panose="02020603050405020304" pitchFamily="18" charset="0"/>
              <a:ea typeface="宋体" panose="02010600030101010101" pitchFamily="2" charset="-122"/>
            </a:endParaRPr>
          </a:p>
        </p:txBody>
      </p:sp>
      <p:graphicFrame>
        <p:nvGraphicFramePr>
          <p:cNvPr id="7268" name="表格 7267" title=""/>
          <p:cNvGraphicFramePr>
            <a:graphicFrameLocks noGrp="1"/>
          </p:cNvGraphicFramePr>
          <p:nvPr>
            <p:custDataLst>
              <p:tags r:id="rId4"/>
            </p:custDataLst>
          </p:nvPr>
        </p:nvGraphicFramePr>
        <p:xfrm>
          <a:off x="5469731" y="223838"/>
          <a:ext cx="3641725" cy="4627880"/>
        </p:xfrm>
        <a:graphic>
          <a:graphicData uri="http://schemas.openxmlformats.org/drawingml/2006/table">
            <a:tbl>
              <a:tblPr/>
              <a:tblGrid>
                <a:gridCol w="892175"/>
                <a:gridCol w="733425"/>
                <a:gridCol w="850265"/>
                <a:gridCol w="1165860"/>
              </a:tblGrid>
              <a:tr h="342900">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键能</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键能</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F</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F</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157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176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42799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242.7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607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427990">
                <a:tc>
                  <a:txBody>
                    <a:bodyPr vert="horz" wrap="square"/>
                    <a:lstStyle/>
                    <a:p>
                      <a:pPr marL="0" lvl="0" indent="0" algn="l"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sym typeface="+mn-ea"/>
                        </a:rPr>
                        <a:t>Br</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sym typeface="+mn-ea"/>
                        </a:rPr>
                        <a:t>Br</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193.7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sym typeface="+mn-ea"/>
                        </a:rPr>
                        <a:t>O</a:t>
                      </a:r>
                      <a:r>
                        <a:rPr lang="zh-CN" altLang="en-US" sz="1800" b="1">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sym typeface="+mn-ea"/>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142</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I</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I</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152.7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497.3</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347.7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413.4</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C=C</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615</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390.8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C≡C</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812</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462.8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351</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F</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568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745</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431.8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193</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Br</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366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418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I</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298.7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N≡N</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946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436.0</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bl>
          </a:graphicData>
        </a:graphic>
      </p:graphicFrame>
      <p:sp>
        <p:nvSpPr>
          <p:cNvPr id="10" name="矩形: 圆角 7" title=""/>
          <p:cNvSpPr/>
          <p:nvPr>
            <p:custDataLst>
              <p:tags r:id="rId5"/>
            </p:custDataLst>
          </p:nvPr>
        </p:nvSpPr>
        <p:spPr>
          <a:xfrm>
            <a:off x="5469890" y="2109470"/>
            <a:ext cx="1662430" cy="1061085"/>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9pPr>
          </a:lstStyle>
          <a:p>
            <a:pPr algn="ctr"/>
            <a:endParaRPr lang="zh-CN" altLang="en-US" sz="2400"/>
          </a:p>
        </p:txBody>
      </p:sp>
      <p:sp>
        <p:nvSpPr>
          <p:cNvPr id="9" name="矩形: 圆角 7" title=""/>
          <p:cNvSpPr/>
          <p:nvPr>
            <p:custDataLst>
              <p:tags r:id="rId6"/>
            </p:custDataLst>
          </p:nvPr>
        </p:nvSpPr>
        <p:spPr>
          <a:xfrm>
            <a:off x="5469890" y="3782695"/>
            <a:ext cx="1620520" cy="1061085"/>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9pPr>
          </a:lstStyle>
          <a:p>
            <a:pPr algn="ctr"/>
            <a:endParaRPr lang="zh-CN" altLang="en-US" sz="2400"/>
          </a:p>
        </p:txBody>
      </p:sp>
      <p:sp>
        <p:nvSpPr>
          <p:cNvPr id="4" name="文本框 3" title=""/>
          <p:cNvSpPr txBox="1"/>
          <p:nvPr>
            <p:custDataLst>
              <p:tags r:id="rId7"/>
            </p:custDataLst>
          </p:nvPr>
        </p:nvSpPr>
        <p:spPr>
          <a:xfrm>
            <a:off x="668655" y="895350"/>
            <a:ext cx="4255135" cy="829945"/>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nSpc>
                <a:spcPct val="120000"/>
              </a:lnSpc>
            </a:pPr>
            <a:r>
              <a:rPr lang="en-US" sz="2000" u="none">
                <a:effectLst/>
                <a:latin typeface="Times New Roman" panose="02020603050405020304" pitchFamily="18" charset="0"/>
                <a:cs typeface="Times New Roman" panose="02020603050405020304" pitchFamily="18" charset="0"/>
              </a:rPr>
              <a:t>1</a:t>
            </a:r>
            <a:r>
              <a:rPr lang="zh-CN" altLang="en-US" sz="2000" u="none">
                <a:effectLst/>
                <a:latin typeface="Times New Roman" panose="02020603050405020304" pitchFamily="18" charset="0"/>
                <a:cs typeface="Times New Roman" panose="02020603050405020304" pitchFamily="18" charset="0"/>
              </a:rPr>
              <a:t>、对于同种元素形成的单键、双键、三键的键能有何差异？</a:t>
            </a:r>
            <a:endParaRPr lang="en-US" altLang="zh-CN" sz="2000" b="1" u="none">
              <a:effectLst/>
              <a:latin typeface="Times New Roman" panose="02020603050405020304" pitchFamily="18" charset="0"/>
              <a:cs typeface="Times New Roman" panose="02020603050405020304" pitchFamily="18" charset="0"/>
            </a:endParaRPr>
          </a:p>
        </p:txBody>
      </p:sp>
      <p:sp>
        <p:nvSpPr>
          <p:cNvPr id="7" name="文本框 6" title=""/>
          <p:cNvSpPr txBox="1"/>
          <p:nvPr>
            <p:custDataLst>
              <p:tags r:id="rId8"/>
            </p:custDataLst>
          </p:nvPr>
        </p:nvSpPr>
        <p:spPr>
          <a:xfrm>
            <a:off x="744220" y="2319655"/>
            <a:ext cx="4179570" cy="876935"/>
          </a:xfrm>
          <a:prstGeom prst="rect">
            <a:avLst/>
          </a:prstGeom>
          <a:noFill/>
        </p:spPr>
        <p:txBody>
          <a:bodyPr wrap="square" rtlCol="0" anchor="t">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nSpc>
                <a:spcPct val="120000"/>
              </a:lnSpc>
            </a:pPr>
            <a:r>
              <a:rPr lang="en-US" sz="2000" u="none">
                <a:effectLst/>
                <a:latin typeface="Times New Roman" panose="02020603050405020304" pitchFamily="18" charset="0"/>
                <a:cs typeface="Times New Roman" panose="02020603050405020304" pitchFamily="18" charset="0"/>
                <a:sym typeface="+mn-ea"/>
              </a:rPr>
              <a:t>2</a:t>
            </a:r>
            <a:r>
              <a:rPr lang="zh-CN" altLang="en-US" sz="2000" u="none">
                <a:effectLst/>
                <a:latin typeface="Times New Roman" panose="02020603050405020304" pitchFamily="18" charset="0"/>
                <a:cs typeface="Times New Roman" panose="02020603050405020304" pitchFamily="18" charset="0"/>
                <a:sym typeface="+mn-ea"/>
              </a:rPr>
              <a:t>、</a:t>
            </a:r>
            <a:r>
              <a:rPr lang="en-US" sz="2000" u="none">
                <a:effectLst/>
                <a:latin typeface="Times New Roman" panose="02020603050405020304" pitchFamily="18" charset="0"/>
                <a:cs typeface="Times New Roman" panose="02020603050405020304" pitchFamily="18" charset="0"/>
                <a:sym typeface="+mn-ea"/>
              </a:rPr>
              <a:t>双键键能不等于单键键能的两倍，说明了什么？</a:t>
            </a:r>
            <a:endParaRPr lang="en-US" sz="2000" u="none">
              <a:effectLst/>
              <a:latin typeface="Times New Roman" panose="02020603050405020304" pitchFamily="18" charset="0"/>
              <a:cs typeface="Times New Roman" panose="02020603050405020304" pitchFamily="18" charset="0"/>
              <a:sym typeface="+mn-ea"/>
            </a:endParaRPr>
          </a:p>
          <a:p>
            <a:pPr>
              <a:lnSpc>
                <a:spcPct val="120000"/>
              </a:lnSpc>
            </a:pPr>
            <a:endParaRPr lang="en-US" sz="2000" u="none">
              <a:effectLst/>
              <a:latin typeface="Times New Roman" panose="02020603050405020304" pitchFamily="18" charset="0"/>
              <a:cs typeface="Times New Roman" panose="02020603050405020304" pitchFamily="18" charset="0"/>
              <a:sym typeface="+mn-ea"/>
            </a:endParaRPr>
          </a:p>
        </p:txBody>
      </p:sp>
      <p:sp>
        <p:nvSpPr>
          <p:cNvPr id="25" name="文本框 24" title=""/>
          <p:cNvSpPr txBox="1"/>
          <p:nvPr>
            <p:custDataLst>
              <p:tags r:id="rId9"/>
            </p:custDataLst>
          </p:nvPr>
        </p:nvSpPr>
        <p:spPr>
          <a:xfrm>
            <a:off x="686057" y="1809647"/>
            <a:ext cx="4104208" cy="398780"/>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zh-CN" altLang="en-US" sz="2000" u="none">
                <a:solidFill>
                  <a:srgbClr val="FF0000"/>
                </a:solidFill>
                <a:effectLst/>
                <a:latin typeface="Times New Roman" panose="02020603050405020304" pitchFamily="18" charset="0"/>
                <a:cs typeface="Times New Roman" panose="02020603050405020304" pitchFamily="18" charset="0"/>
              </a:rPr>
              <a:t>同种元素</a:t>
            </a:r>
            <a:r>
              <a:rPr lang="en-US" altLang="zh-CN" sz="2000" u="none">
                <a:solidFill>
                  <a:srgbClr val="FF0000"/>
                </a:solidFill>
                <a:effectLst/>
                <a:latin typeface="Times New Roman" panose="02020603050405020304" pitchFamily="18" charset="0"/>
                <a:cs typeface="Times New Roman" panose="02020603050405020304" pitchFamily="18" charset="0"/>
              </a:rPr>
              <a:t>:</a:t>
            </a:r>
            <a:r>
              <a:rPr lang="zh-CN" altLang="en-US" sz="2000" u="none">
                <a:solidFill>
                  <a:srgbClr val="FF0000"/>
                </a:solidFill>
                <a:effectLst/>
                <a:latin typeface="Times New Roman" panose="02020603050405020304" pitchFamily="18" charset="0"/>
                <a:cs typeface="Times New Roman" panose="02020603050405020304" pitchFamily="18" charset="0"/>
              </a:rPr>
              <a:t>单键</a:t>
            </a:r>
            <a:r>
              <a:rPr lang="en-US" altLang="zh-CN" sz="2000" u="none">
                <a:solidFill>
                  <a:srgbClr val="FF0000"/>
                </a:solidFill>
                <a:effectLst/>
                <a:latin typeface="Times New Roman" panose="02020603050405020304" pitchFamily="18" charset="0"/>
                <a:cs typeface="Times New Roman" panose="02020603050405020304" pitchFamily="18" charset="0"/>
              </a:rPr>
              <a:t>&lt;</a:t>
            </a:r>
            <a:r>
              <a:rPr lang="zh-CN" altLang="en-US" sz="2000" u="none">
                <a:solidFill>
                  <a:srgbClr val="FF0000"/>
                </a:solidFill>
                <a:latin typeface="Times New Roman" panose="02020603050405020304" pitchFamily="18" charset="0"/>
                <a:cs typeface="Times New Roman" panose="02020603050405020304" pitchFamily="18" charset="0"/>
              </a:rPr>
              <a:t>双键</a:t>
            </a:r>
            <a:r>
              <a:rPr lang="en-US" altLang="zh-CN" sz="2000" u="none">
                <a:solidFill>
                  <a:srgbClr val="FF0000"/>
                </a:solidFill>
                <a:latin typeface="Times New Roman" panose="02020603050405020304" pitchFamily="18" charset="0"/>
                <a:cs typeface="Times New Roman" panose="02020603050405020304" pitchFamily="18" charset="0"/>
              </a:rPr>
              <a:t>&lt;</a:t>
            </a:r>
            <a:r>
              <a:rPr lang="zh-CN" altLang="en-US" sz="2000" u="none">
                <a:solidFill>
                  <a:srgbClr val="FF0000"/>
                </a:solidFill>
                <a:latin typeface="Times New Roman" panose="02020603050405020304" pitchFamily="18" charset="0"/>
                <a:cs typeface="Times New Roman" panose="02020603050405020304" pitchFamily="18" charset="0"/>
              </a:rPr>
              <a:t>三键</a:t>
            </a:r>
            <a:r>
              <a:rPr lang="en-US" altLang="zh-CN" sz="2000" u="none">
                <a:solidFill>
                  <a:srgbClr val="FF0000"/>
                </a:solidFill>
                <a:latin typeface="Times New Roman" panose="02020603050405020304" pitchFamily="18" charset="0"/>
                <a:cs typeface="Times New Roman" panose="02020603050405020304" pitchFamily="18" charset="0"/>
              </a:rPr>
              <a:t>(</a:t>
            </a:r>
            <a:r>
              <a:rPr lang="zh-CN" altLang="en-US" sz="2000" u="none">
                <a:solidFill>
                  <a:srgbClr val="FF0000"/>
                </a:solidFill>
                <a:latin typeface="Times New Roman" panose="02020603050405020304" pitchFamily="18" charset="0"/>
                <a:cs typeface="Times New Roman" panose="02020603050405020304" pitchFamily="18" charset="0"/>
              </a:rPr>
              <a:t>键能</a:t>
            </a:r>
            <a:r>
              <a:rPr lang="en-US" altLang="zh-CN" sz="2000" u="none">
                <a:solidFill>
                  <a:srgbClr val="FF0000"/>
                </a:solidFill>
                <a:latin typeface="Times New Roman" panose="02020603050405020304" pitchFamily="18" charset="0"/>
                <a:cs typeface="Times New Roman" panose="02020603050405020304" pitchFamily="18" charset="0"/>
              </a:rPr>
              <a:t>)</a:t>
            </a:r>
            <a:endParaRPr lang="zh-CN" altLang="en-US" sz="2000" u="none">
              <a:solidFill>
                <a:srgbClr val="FF0000"/>
              </a:solidFill>
              <a:latin typeface="Times New Roman" panose="02020603050405020304" pitchFamily="18" charset="0"/>
              <a:cs typeface="Times New Roman" panose="02020603050405020304" pitchFamily="18" charset="0"/>
            </a:endParaRPr>
          </a:p>
        </p:txBody>
      </p:sp>
      <p:sp>
        <p:nvSpPr>
          <p:cNvPr id="5" name="文本框 4" title=""/>
          <p:cNvSpPr txBox="1"/>
          <p:nvPr>
            <p:custDataLst>
              <p:tags r:id="rId10"/>
            </p:custDataLst>
          </p:nvPr>
        </p:nvSpPr>
        <p:spPr>
          <a:xfrm>
            <a:off x="990600" y="3257550"/>
            <a:ext cx="3387725" cy="1466215"/>
          </a:xfrm>
          <a:prstGeom prst="rect">
            <a:avLst/>
          </a:prstGeom>
          <a:noFill/>
        </p:spPr>
        <p:txBody>
          <a:bodyPr wrap="square" rtlCol="0" anchor="t">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just">
              <a:lnSpc>
                <a:spcPct val="130000"/>
              </a:lnSpc>
              <a:spcBef>
                <a:spcPct val="0"/>
              </a:spcBef>
              <a:spcAft>
                <a:spcPct val="0"/>
              </a:spcAft>
              <a:tabLst>
                <a:tab pos="1350645"/>
                <a:tab pos="2700655"/>
                <a:tab pos="4050665"/>
              </a:tabLst>
            </a:pPr>
            <a:r>
              <a:rPr lang="en-US" altLang="zh-CN" sz="2100" b="1" u="none">
                <a:solidFill>
                  <a:srgbClr val="FF0000"/>
                </a:solidFill>
                <a:latin typeface="Times New Roman" panose="02020603050405020304" pitchFamily="18" charset="0"/>
                <a:cs typeface="Times New Roman" panose="02020603050405020304" pitchFamily="18" charset="0"/>
                <a:sym typeface="+mn-ea"/>
              </a:rPr>
              <a:t>σ</a:t>
            </a:r>
            <a:r>
              <a:rPr lang="zh-CN" altLang="en-US" sz="2100" u="none">
                <a:solidFill>
                  <a:srgbClr val="FF0000"/>
                </a:solidFill>
                <a:effectLst/>
                <a:latin typeface="Times New Roman" panose="02020603050405020304" pitchFamily="18" charset="0"/>
                <a:cs typeface="Times New Roman" panose="02020603050405020304" pitchFamily="18" charset="0"/>
                <a:sym typeface="+mn-ea"/>
              </a:rPr>
              <a:t>键</a:t>
            </a:r>
            <a:r>
              <a:rPr lang="en-US" altLang="zh-CN" sz="2100" u="none">
                <a:solidFill>
                  <a:srgbClr val="FF0000"/>
                </a:solidFill>
                <a:effectLst/>
                <a:latin typeface="Times New Roman" panose="02020603050405020304" pitchFamily="18" charset="0"/>
                <a:cs typeface="Times New Roman" panose="02020603050405020304" pitchFamily="18" charset="0"/>
                <a:sym typeface="+mn-ea"/>
              </a:rPr>
              <a:t> </a:t>
            </a:r>
            <a:r>
              <a:rPr lang="zh-CN" altLang="en-US" sz="2100" u="none">
                <a:solidFill>
                  <a:srgbClr val="FF0000"/>
                </a:solidFill>
                <a:effectLst/>
                <a:latin typeface="Times New Roman" panose="02020603050405020304" pitchFamily="18" charset="0"/>
                <a:cs typeface="Times New Roman" panose="02020603050405020304" pitchFamily="18" charset="0"/>
                <a:sym typeface="+mn-ea"/>
              </a:rPr>
              <a:t>和 π键</a:t>
            </a:r>
            <a:r>
              <a:rPr lang="en-US" altLang="zh-CN" sz="2100" u="none">
                <a:solidFill>
                  <a:srgbClr val="FF0000"/>
                </a:solidFill>
                <a:effectLst/>
                <a:latin typeface="Times New Roman" panose="02020603050405020304" pitchFamily="18" charset="0"/>
                <a:cs typeface="Times New Roman" panose="02020603050405020304" pitchFamily="18" charset="0"/>
                <a:sym typeface="+mn-ea"/>
              </a:rPr>
              <a:t> </a:t>
            </a:r>
            <a:r>
              <a:rPr lang="zh-CN" altLang="en-US" sz="2100" u="none">
                <a:solidFill>
                  <a:srgbClr val="FF0000"/>
                </a:solidFill>
                <a:effectLst/>
                <a:latin typeface="Times New Roman" panose="02020603050405020304" pitchFamily="18" charset="0"/>
                <a:cs typeface="Times New Roman" panose="02020603050405020304" pitchFamily="18" charset="0"/>
                <a:sym typeface="+mn-ea"/>
              </a:rPr>
              <a:t>键能不相等：</a:t>
            </a:r>
            <a:endParaRPr lang="zh-CN" altLang="en-US" sz="2100" u="none">
              <a:solidFill>
                <a:srgbClr val="FF0000"/>
              </a:solidFill>
              <a:effectLst/>
              <a:latin typeface="Times New Roman" panose="02020603050405020304" pitchFamily="18" charset="0"/>
              <a:cs typeface="Times New Roman" panose="02020603050405020304" pitchFamily="18" charset="0"/>
              <a:sym typeface="+mn-ea"/>
            </a:endParaRPr>
          </a:p>
          <a:p>
            <a:pPr algn="just">
              <a:lnSpc>
                <a:spcPct val="130000"/>
              </a:lnSpc>
              <a:spcBef>
                <a:spcPct val="0"/>
              </a:spcBef>
              <a:spcAft>
                <a:spcPct val="0"/>
              </a:spcAft>
              <a:tabLst>
                <a:tab pos="1350645"/>
                <a:tab pos="2700655"/>
                <a:tab pos="4050665"/>
              </a:tabLst>
            </a:pPr>
            <a:r>
              <a:rPr lang="zh-CN" altLang="en-US" sz="2100" u="none">
                <a:solidFill>
                  <a:srgbClr val="FF0000"/>
                </a:solidFill>
                <a:effectLst/>
                <a:latin typeface="Times New Roman" panose="02020603050405020304" pitchFamily="18" charset="0"/>
                <a:cs typeface="Times New Roman" panose="02020603050405020304" pitchFamily="18" charset="0"/>
                <a:sym typeface="+mn-ea"/>
              </a:rPr>
              <a:t> C与C之间：σ键＞ π键</a:t>
            </a:r>
            <a:endParaRPr lang="zh-CN" altLang="en-US" sz="2100" u="none">
              <a:solidFill>
                <a:srgbClr val="FF0000"/>
              </a:solidFill>
              <a:effectLst/>
              <a:latin typeface="Times New Roman" panose="02020603050405020304" pitchFamily="18" charset="0"/>
              <a:cs typeface="Times New Roman" panose="02020603050405020304" pitchFamily="18" charset="0"/>
              <a:sym typeface="+mn-ea"/>
            </a:endParaRPr>
          </a:p>
          <a:p>
            <a:pPr algn="just">
              <a:lnSpc>
                <a:spcPct val="130000"/>
              </a:lnSpc>
              <a:spcBef>
                <a:spcPct val="0"/>
              </a:spcBef>
              <a:spcAft>
                <a:spcPct val="0"/>
              </a:spcAft>
              <a:tabLst>
                <a:tab pos="1350645"/>
                <a:tab pos="2700655"/>
                <a:tab pos="4050665"/>
              </a:tabLst>
            </a:pPr>
            <a:r>
              <a:rPr lang="en-US" altLang="zh-CN" sz="2100" u="none">
                <a:solidFill>
                  <a:srgbClr val="FF0000"/>
                </a:solidFill>
                <a:effectLst/>
                <a:latin typeface="Times New Roman" panose="02020603050405020304" pitchFamily="18" charset="0"/>
                <a:cs typeface="Times New Roman" panose="02020603050405020304" pitchFamily="18" charset="0"/>
                <a:sym typeface="+mn-ea"/>
              </a:rPr>
              <a:t> </a:t>
            </a:r>
            <a:r>
              <a:rPr lang="zh-CN" altLang="en-US" sz="2100" u="none">
                <a:solidFill>
                  <a:srgbClr val="FF0000"/>
                </a:solidFill>
                <a:effectLst/>
                <a:latin typeface="Times New Roman" panose="02020603050405020304" pitchFamily="18" charset="0"/>
                <a:cs typeface="Times New Roman" panose="02020603050405020304" pitchFamily="18" charset="0"/>
                <a:sym typeface="+mn-ea"/>
              </a:rPr>
              <a:t>N与N之间：σ键&lt; π键</a:t>
            </a:r>
            <a:endParaRPr lang="zh-CN" altLang="en-US" sz="2100" u="none">
              <a:solidFill>
                <a:srgbClr val="FF0000"/>
              </a:solidFill>
              <a:effectLst/>
              <a:latin typeface="Times New Roman" panose="02020603050405020304" pitchFamily="18" charset="0"/>
              <a:cs typeface="Times New Roman" panose="02020603050405020304" pitchFamily="18" charset="0"/>
              <a:sym typeface="+mn-ea"/>
            </a:endParaRPr>
          </a:p>
          <a:p>
            <a:pPr algn="just">
              <a:lnSpc>
                <a:spcPct val="130000"/>
              </a:lnSpc>
              <a:spcBef>
                <a:spcPct val="0"/>
              </a:spcBef>
              <a:spcAft>
                <a:spcPct val="0"/>
              </a:spcAft>
              <a:tabLst>
                <a:tab pos="1350645"/>
                <a:tab pos="2700655"/>
                <a:tab pos="4050665"/>
              </a:tabLst>
            </a:pPr>
            <a:endParaRPr lang="zh-CN" altLang="en-US" sz="2100" u="none">
              <a:solidFill>
                <a:srgbClr val="FF0000"/>
              </a:solidFill>
              <a:effectLst/>
              <a:latin typeface="Times New Roman" panose="02020603050405020304" pitchFamily="18" charset="0"/>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linds(horizontal)">
                                      <p:cBhvr>
                                        <p:cTn id="13" dur="500"/>
                                        <p:tgtEl>
                                          <p:spTgt spid="5">
                                            <p:txEl>
                                              <p:pRg st="0" end="0"/>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blinds(horizontal)">
                                      <p:cBhvr>
                                        <p:cTn id="18" dur="500"/>
                                        <p:tgtEl>
                                          <p:spTgt spid="5">
                                            <p:txEl>
                                              <p:pRg st="1" end="1"/>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blinds(horizontal)">
                                      <p:cBhvr>
                                        <p:cTn id="23"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271" name="Text Box 3" title=""/>
          <p:cNvSpPr txBox="1">
            <a:spLocks noChangeArrowheads="1"/>
          </p:cNvSpPr>
          <p:nvPr>
            <p:custDataLst>
              <p:tags r:id="rId3"/>
            </p:custDataLst>
          </p:nvPr>
        </p:nvSpPr>
        <p:spPr bwMode="auto">
          <a:xfrm>
            <a:off x="381000" y="306070"/>
            <a:ext cx="2075180" cy="394970"/>
          </a:xfrm>
          <a:prstGeom prst="rect">
            <a:avLst/>
          </a:prstGeom>
          <a:solidFill>
            <a:schemeClr val="bg1"/>
          </a:solidFill>
          <a:ln>
            <a:noFill/>
          </a:ln>
        </p:spPr>
        <p:style>
          <a:lnRef idx="3">
            <a:schemeClr val="lt1"/>
          </a:lnRef>
          <a:fillRef idx="1">
            <a:schemeClr val="accent3"/>
          </a:fillRef>
          <a:effectRef idx="1">
            <a:schemeClr val="accent3"/>
          </a:effectRef>
          <a:fontRef idx="minor">
            <a:schemeClr val="lt1"/>
          </a:fontRef>
        </p:style>
        <p:txBody>
          <a:bodyPr wrap="square" lIns="0" tIns="0" rIns="0" bIns="0" rtlCol="0">
            <a:noAutofit/>
          </a:bodyPr>
          <a:lstStyle>
            <a:defPPr>
              <a:defRPr lang="zh-CN"/>
            </a:defPPr>
            <a:lvl1pPr marL="0" lvl="0" indent="0" algn="ctr" defTabSz="913765" rtl="0" eaLnBrk="1" fontAlgn="base" latinLnBrk="0" hangingPunct="1">
              <a:lnSpc>
                <a:spcPct val="100000"/>
              </a:lnSpc>
              <a:spcBef>
                <a:spcPct val="0"/>
              </a:spcBef>
              <a:spcAft>
                <a:spcPct val="0"/>
              </a:spcAft>
              <a:buNone/>
              <a:defRPr sz="3200" b="1" i="0" u="sng" kern="1200" baseline="0">
                <a:solidFill>
                  <a:schemeClr val="bg1"/>
                </a:solidFill>
                <a:latin typeface="微软雅黑" panose="020b0503020204020204" charset="-122"/>
                <a:ea typeface="微软雅黑" panose="020b0503020204020204"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9pPr>
          </a:lstStyle>
          <a:p>
            <a:r>
              <a:rPr lang="en-US" altLang="zh-CN" sz="2200" u="none">
                <a:solidFill>
                  <a:schemeClr val="tx1"/>
                </a:solidFill>
                <a:latin typeface="Times New Roman" panose="02020603050405020304" pitchFamily="18" charset="0"/>
                <a:ea typeface="宋体" panose="02010600030101010101" pitchFamily="2" charset="-122"/>
              </a:rPr>
              <a:t>【</a:t>
            </a:r>
            <a:r>
              <a:rPr lang="zh-CN" altLang="en-US" sz="2200" u="none">
                <a:solidFill>
                  <a:schemeClr val="tx1"/>
                </a:solidFill>
                <a:latin typeface="Times New Roman" panose="02020603050405020304" pitchFamily="18" charset="0"/>
                <a:ea typeface="宋体" panose="02010600030101010101" pitchFamily="2" charset="-122"/>
              </a:rPr>
              <a:t>思考与讨论</a:t>
            </a:r>
            <a:r>
              <a:rPr lang="en-US" altLang="zh-CN" sz="2200" u="none">
                <a:solidFill>
                  <a:schemeClr val="tx1"/>
                </a:solidFill>
                <a:latin typeface="Times New Roman" panose="02020603050405020304" pitchFamily="18" charset="0"/>
                <a:ea typeface="宋体" panose="02010600030101010101" pitchFamily="2" charset="-122"/>
              </a:rPr>
              <a:t>】</a:t>
            </a:r>
            <a:endParaRPr lang="en-US" altLang="zh-CN" sz="2200" u="none">
              <a:solidFill>
                <a:schemeClr val="tx1"/>
              </a:solidFill>
              <a:latin typeface="Times New Roman" panose="02020603050405020304" pitchFamily="18" charset="0"/>
              <a:ea typeface="宋体" panose="02010600030101010101" pitchFamily="2" charset="-122"/>
            </a:endParaRPr>
          </a:p>
        </p:txBody>
      </p:sp>
      <p:graphicFrame>
        <p:nvGraphicFramePr>
          <p:cNvPr id="7268" name="表格 7267" title=""/>
          <p:cNvGraphicFramePr>
            <a:graphicFrameLocks noGrp="1"/>
          </p:cNvGraphicFramePr>
          <p:nvPr>
            <p:custDataLst>
              <p:tags r:id="rId4"/>
            </p:custDataLst>
          </p:nvPr>
        </p:nvGraphicFramePr>
        <p:xfrm>
          <a:off x="5469731" y="223838"/>
          <a:ext cx="3688080" cy="4627880"/>
        </p:xfrm>
        <a:graphic>
          <a:graphicData uri="http://schemas.openxmlformats.org/drawingml/2006/table">
            <a:tbl>
              <a:tblPr/>
              <a:tblGrid>
                <a:gridCol w="892175"/>
                <a:gridCol w="733425"/>
                <a:gridCol w="850265"/>
                <a:gridCol w="1212215"/>
              </a:tblGrid>
              <a:tr h="342900">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键能</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键能</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F</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F</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157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176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42799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242.7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607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427990">
                <a:tc>
                  <a:txBody>
                    <a:bodyPr vert="horz" wrap="square"/>
                    <a:lstStyle/>
                    <a:p>
                      <a:pPr marL="0" lvl="0" indent="0" algn="l"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sym typeface="+mn-ea"/>
                        </a:rPr>
                        <a:t>Br</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sym typeface="+mn-ea"/>
                        </a:rPr>
                        <a:t>Br</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193.7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sym typeface="+mn-ea"/>
                        </a:rPr>
                        <a:t>O</a:t>
                      </a:r>
                      <a:r>
                        <a:rPr lang="zh-CN" altLang="en-US" sz="1800" b="1">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sym typeface="+mn-ea"/>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142</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I</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I</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152.7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497.3</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347.7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413.4</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C=C</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615</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390.8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C≡C</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812</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462.8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351</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F</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568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C</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O</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745</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431.8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193</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Br</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366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r>
                        <a:rPr lang="zh-CN" altLang="en-US" sz="1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a:latin typeface="Times New Roman" panose="02020603050405020304" pitchFamily="18" charset="0"/>
                          <a:ea typeface="宋体" panose="02010600030101010101" pitchFamily="2" charset="-122"/>
                          <a:cs typeface="Times New Roman" panose="02020603050405020304" pitchFamily="18" charset="0"/>
                        </a:rPr>
                        <a:t>N</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418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I</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298.7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N≡N</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946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436.0</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bl>
          </a:graphicData>
        </a:graphic>
      </p:graphicFrame>
      <p:sp>
        <p:nvSpPr>
          <p:cNvPr id="10" name="矩形: 圆角 7" title=""/>
          <p:cNvSpPr/>
          <p:nvPr>
            <p:custDataLst>
              <p:tags r:id="rId5"/>
            </p:custDataLst>
          </p:nvPr>
        </p:nvSpPr>
        <p:spPr>
          <a:xfrm>
            <a:off x="7086600" y="2419985"/>
            <a:ext cx="1943100" cy="1061085"/>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rgbClr val="CCFFCC"/>
                </a:solidFill>
                <a:latin typeface="Arial"/>
                <a:ea typeface="宋体" panose="02010600030101010101" pitchFamily="2" charset="-122"/>
                <a:cs typeface="+mn-cs"/>
              </a:defRPr>
            </a:lvl9pPr>
          </a:lstStyle>
          <a:p>
            <a:pPr algn="ctr"/>
            <a:endParaRPr lang="zh-CN" altLang="en-US" sz="2400"/>
          </a:p>
        </p:txBody>
      </p:sp>
      <p:sp>
        <p:nvSpPr>
          <p:cNvPr id="21" name="文本框 20" title=""/>
          <p:cNvSpPr txBox="1"/>
          <p:nvPr>
            <p:custDataLst>
              <p:tags r:id="rId6"/>
            </p:custDataLst>
          </p:nvPr>
        </p:nvSpPr>
        <p:spPr>
          <a:xfrm>
            <a:off x="383540" y="1046480"/>
            <a:ext cx="4611370" cy="953135"/>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algn="just">
              <a:lnSpc>
                <a:spcPct val="140000"/>
              </a:lnSpc>
              <a:buFont typeface="+mj-lt"/>
              <a:tabLst>
                <a:tab pos="1350645"/>
                <a:tab pos="2700655"/>
                <a:tab pos="4050665"/>
              </a:tabLst>
            </a:pPr>
            <a:r>
              <a:rPr lang="en-US" altLang="zh-CN" sz="2000" b="1" u="none" kern="100">
                <a:solidFill>
                  <a:srgbClr val="000000"/>
                </a:solidFill>
                <a:effectLst/>
                <a:latin typeface="Times New Roman" panose="02020603050405020304" pitchFamily="18" charset="0"/>
                <a:cs typeface="Times New Roman" panose="02020603050405020304" pitchFamily="18" charset="0"/>
              </a:rPr>
              <a:t>3</a:t>
            </a:r>
            <a:r>
              <a:rPr lang="zh-CN" altLang="en-US" sz="2000" b="1" u="none" kern="100">
                <a:solidFill>
                  <a:srgbClr val="000000"/>
                </a:solidFill>
                <a:effectLst/>
                <a:latin typeface="Times New Roman" panose="02020603050405020304" pitchFamily="18" charset="0"/>
                <a:cs typeface="Times New Roman" panose="02020603050405020304" pitchFamily="18" charset="0"/>
              </a:rPr>
              <a:t>、</a:t>
            </a:r>
            <a:r>
              <a:rPr lang="en-US" altLang="zh-CN" sz="2000" b="1" u="none" kern="100">
                <a:solidFill>
                  <a:srgbClr val="000000"/>
                </a:solidFill>
                <a:effectLst/>
                <a:latin typeface="Times New Roman" panose="02020603050405020304" pitchFamily="18" charset="0"/>
                <a:cs typeface="Times New Roman" panose="02020603050405020304" pitchFamily="18" charset="0"/>
              </a:rPr>
              <a:t>N</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rPr>
              <a:t>2</a:t>
            </a:r>
            <a:r>
              <a:rPr lang="zh-CN" altLang="zh-CN" sz="2000" b="1" u="none" kern="100">
                <a:solidFill>
                  <a:srgbClr val="000000"/>
                </a:solidFill>
                <a:effectLst/>
                <a:latin typeface="Times New Roman" panose="02020603050405020304" pitchFamily="18" charset="0"/>
                <a:cs typeface="Times New Roman" panose="02020603050405020304" pitchFamily="18" charset="0"/>
              </a:rPr>
              <a:t>、</a:t>
            </a:r>
            <a:r>
              <a:rPr lang="en-US" altLang="zh-CN" sz="2000" b="1" u="none" kern="100">
                <a:solidFill>
                  <a:srgbClr val="000000"/>
                </a:solidFill>
                <a:effectLst/>
                <a:latin typeface="Times New Roman" panose="02020603050405020304" pitchFamily="18" charset="0"/>
                <a:cs typeface="Times New Roman" panose="02020603050405020304" pitchFamily="18" charset="0"/>
              </a:rPr>
              <a:t>O</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rPr>
              <a:t>2</a:t>
            </a:r>
            <a:r>
              <a:rPr lang="zh-CN" altLang="zh-CN" sz="2000" b="1" u="none" kern="100">
                <a:solidFill>
                  <a:srgbClr val="000000"/>
                </a:solidFill>
                <a:effectLst/>
                <a:latin typeface="Times New Roman" panose="02020603050405020304" pitchFamily="18" charset="0"/>
                <a:cs typeface="Times New Roman" panose="02020603050405020304" pitchFamily="18" charset="0"/>
              </a:rPr>
              <a:t>、</a:t>
            </a:r>
            <a:r>
              <a:rPr lang="en-US" altLang="zh-CN" sz="2000" b="1" u="none" kern="100">
                <a:solidFill>
                  <a:srgbClr val="000000"/>
                </a:solidFill>
                <a:effectLst/>
                <a:latin typeface="Times New Roman" panose="02020603050405020304" pitchFamily="18" charset="0"/>
                <a:cs typeface="Times New Roman" panose="02020603050405020304" pitchFamily="18" charset="0"/>
              </a:rPr>
              <a:t>F</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rPr>
              <a:t>2</a:t>
            </a:r>
            <a:r>
              <a:rPr lang="zh-CN" altLang="zh-CN" sz="2000" b="1" u="none" kern="100">
                <a:solidFill>
                  <a:srgbClr val="000000"/>
                </a:solidFill>
                <a:effectLst/>
                <a:latin typeface="Times New Roman" panose="02020603050405020304" pitchFamily="18" charset="0"/>
                <a:cs typeface="Times New Roman" panose="02020603050405020304" pitchFamily="18" charset="0"/>
              </a:rPr>
              <a:t>与氢气的反应能力依次增强，从键能的角度如何理解这一事实？</a:t>
            </a:r>
            <a:endParaRPr lang="en-US" altLang="zh-CN" sz="2000" b="1" u="none" kern="100">
              <a:effectLst/>
              <a:latin typeface="Times New Roman" panose="02020603050405020304" pitchFamily="18" charset="0"/>
              <a:cs typeface="Times New Roman" panose="02020603050405020304" pitchFamily="18" charset="0"/>
            </a:endParaRPr>
          </a:p>
        </p:txBody>
      </p:sp>
      <p:sp>
        <p:nvSpPr>
          <p:cNvPr id="22" name="文本框 21" title=""/>
          <p:cNvSpPr txBox="1"/>
          <p:nvPr>
            <p:custDataLst>
              <p:tags r:id="rId7"/>
            </p:custDataLst>
          </p:nvPr>
        </p:nvSpPr>
        <p:spPr>
          <a:xfrm>
            <a:off x="762000" y="2292350"/>
            <a:ext cx="4023995" cy="147637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rgbClr val="000000"/>
                </a:solidFill>
                <a:latin typeface="Arial"/>
                <a:ea typeface="宋体" panose="02010600030101010101" pitchFamily="2" charset="-122"/>
                <a:cs typeface="+mn-cs"/>
              </a:defRPr>
            </a:lvl9pPr>
          </a:lstStyle>
          <a:p>
            <a:pPr lvl="0" algn="just">
              <a:lnSpc>
                <a:spcPct val="150000"/>
              </a:lnSpc>
              <a:tabLst>
                <a:tab pos="1350645"/>
                <a:tab pos="2700655"/>
                <a:tab pos="4050665"/>
              </a:tabLst>
            </a:pPr>
            <a:r>
              <a:rPr lang="en-US" altLang="zh-CN" sz="2000"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u="none" kern="100">
                <a:solidFill>
                  <a:srgbClr val="FF0000"/>
                </a:solidFill>
                <a:effectLst/>
                <a:latin typeface="宋体" panose="02010600030101010101" pitchFamily="2" charset="-122"/>
                <a:ea typeface="宋体" panose="02010600030101010101" pitchFamily="2" charset="-122"/>
                <a:cs typeface="Times New Roman" panose="02020603050405020304" pitchFamily="18" charset="0"/>
              </a:rPr>
              <a:t>-</a:t>
            </a:r>
            <a:r>
              <a:rPr lang="en-US" altLang="zh-CN" sz="2000"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H</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O</a:t>
            </a:r>
            <a:r>
              <a:rPr lang="en-US" altLang="zh-CN" sz="2000" u="none" kern="100">
                <a:solidFill>
                  <a:srgbClr val="FF0000"/>
                </a:solidFill>
                <a:effectLst/>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H</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H</a:t>
            </a:r>
            <a:r>
              <a:rPr lang="en-US" altLang="zh-CN" sz="2000" u="none" kern="100">
                <a:solidFill>
                  <a:srgbClr val="FF0000"/>
                </a:solidFill>
                <a:effectLst/>
                <a:latin typeface="宋体" panose="02010600030101010101" pitchFamily="2" charset="-122"/>
                <a:ea typeface="宋体" panose="02010600030101010101" pitchFamily="2" charset="-122"/>
                <a:cs typeface="Times New Roman" panose="02020603050405020304" pitchFamily="18" charset="0"/>
                <a:sym typeface="+mn-ea"/>
              </a:rPr>
              <a:t>-</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F</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的键能依次增加，分子的稳定性增强，故</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N</a:t>
            </a:r>
            <a:r>
              <a:rPr lang="en-US" altLang="zh-CN" sz="2000" b="1" u="none" kern="100" baseline="-250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O</a:t>
            </a:r>
            <a:r>
              <a:rPr lang="en-US" altLang="zh-CN" sz="2000" b="1" u="none" kern="100" baseline="-250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F</a:t>
            </a:r>
            <a:r>
              <a:rPr lang="en-US" altLang="zh-CN" sz="2000" b="1" u="none" kern="100" baseline="-250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与氢气的反应能力依次增强。</a:t>
            </a:r>
            <a:endParaRPr lang="zh-CN" altLang="zh-CN" sz="2000" b="1" u="none" kern="1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271" name="Text Box 3" title=""/>
          <p:cNvSpPr txBox="1">
            <a:spLocks noChangeArrowheads="1"/>
          </p:cNvSpPr>
          <p:nvPr>
            <p:custDataLst>
              <p:tags r:id="rId3"/>
            </p:custDataLst>
          </p:nvPr>
        </p:nvSpPr>
        <p:spPr bwMode="auto">
          <a:xfrm>
            <a:off x="381000" y="306070"/>
            <a:ext cx="2075180" cy="394970"/>
          </a:xfrm>
          <a:prstGeom prst="rect">
            <a:avLst/>
          </a:prstGeom>
          <a:solidFill>
            <a:schemeClr val="bg1"/>
          </a:solidFill>
          <a:ln>
            <a:noFill/>
          </a:ln>
        </p:spPr>
        <p:style>
          <a:lnRef idx="3">
            <a:schemeClr val="lt1"/>
          </a:lnRef>
          <a:fillRef idx="1">
            <a:schemeClr val="accent3"/>
          </a:fillRef>
          <a:effectRef idx="1">
            <a:schemeClr val="accent3"/>
          </a:effectRef>
          <a:fontRef idx="minor">
            <a:schemeClr val="lt1"/>
          </a:fontRef>
        </p:style>
        <p:txBody>
          <a:bodyPr wrap="square" lIns="0" tIns="0" rIns="0" bIns="0" rtlCol="0">
            <a:noAutofit/>
          </a:bodyPr>
          <a:lstStyle>
            <a:defPPr>
              <a:defRPr lang="zh-CN"/>
            </a:defPPr>
            <a:lvl1pPr marL="0" lvl="0" indent="0" algn="ctr" defTabSz="913765" rtl="0" eaLnBrk="1" fontAlgn="base" latinLnBrk="0" hangingPunct="1">
              <a:lnSpc>
                <a:spcPct val="100000"/>
              </a:lnSpc>
              <a:spcBef>
                <a:spcPct val="0"/>
              </a:spcBef>
              <a:spcAft>
                <a:spcPct val="0"/>
              </a:spcAft>
              <a:buNone/>
              <a:defRPr sz="3200" b="1" i="0" u="sng" kern="1200" baseline="0">
                <a:solidFill>
                  <a:schemeClr val="bg1"/>
                </a:solidFill>
                <a:latin typeface="微软雅黑" panose="020b0503020204020204" charset="-122"/>
                <a:ea typeface="微软雅黑" panose="020b0503020204020204"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lt1"/>
                </a:solidFill>
                <a:latin typeface="+mn-lt"/>
                <a:ea typeface="+mn-ea"/>
                <a:cs typeface="+mn-cs"/>
              </a:defRPr>
            </a:lvl9pPr>
          </a:lstStyle>
          <a:p>
            <a:r>
              <a:rPr lang="en-US" altLang="zh-CN" sz="2200" u="none">
                <a:solidFill>
                  <a:schemeClr val="tx1"/>
                </a:solidFill>
                <a:latin typeface="Times New Roman" panose="02020603050405020304" pitchFamily="18" charset="0"/>
                <a:ea typeface="宋体" panose="02010600030101010101" pitchFamily="2" charset="-122"/>
              </a:rPr>
              <a:t>【</a:t>
            </a:r>
            <a:r>
              <a:rPr lang="zh-CN" altLang="en-US" sz="2200" u="none">
                <a:solidFill>
                  <a:schemeClr val="tx1"/>
                </a:solidFill>
                <a:latin typeface="Times New Roman" panose="02020603050405020304" pitchFamily="18" charset="0"/>
                <a:ea typeface="宋体" panose="02010600030101010101" pitchFamily="2" charset="-122"/>
              </a:rPr>
              <a:t>思考与讨论</a:t>
            </a:r>
            <a:r>
              <a:rPr lang="en-US" altLang="zh-CN" sz="2200" u="none">
                <a:solidFill>
                  <a:schemeClr val="tx1"/>
                </a:solidFill>
                <a:latin typeface="Times New Roman" panose="02020603050405020304" pitchFamily="18" charset="0"/>
                <a:ea typeface="宋体" panose="02010600030101010101" pitchFamily="2" charset="-122"/>
              </a:rPr>
              <a:t>】</a:t>
            </a:r>
            <a:endParaRPr lang="en-US" altLang="zh-CN" sz="2200" u="none">
              <a:solidFill>
                <a:schemeClr val="tx1"/>
              </a:solidFill>
              <a:latin typeface="Times New Roman" panose="02020603050405020304" pitchFamily="18" charset="0"/>
              <a:ea typeface="宋体" panose="02010600030101010101" pitchFamily="2" charset="-122"/>
            </a:endParaRPr>
          </a:p>
        </p:txBody>
      </p:sp>
      <p:graphicFrame>
        <p:nvGraphicFramePr>
          <p:cNvPr id="7268" name="表格 7267" title=""/>
          <p:cNvGraphicFramePr>
            <a:graphicFrameLocks noGrp="1"/>
          </p:cNvGraphicFramePr>
          <p:nvPr>
            <p:custDataLst>
              <p:tags r:id="rId4"/>
            </p:custDataLst>
          </p:nvPr>
        </p:nvGraphicFramePr>
        <p:xfrm>
          <a:off x="6754336" y="213043"/>
          <a:ext cx="2016125" cy="2068195"/>
        </p:xfrm>
        <a:graphic>
          <a:graphicData uri="http://schemas.openxmlformats.org/drawingml/2006/table">
            <a:tbl>
              <a:tblPr/>
              <a:tblGrid>
                <a:gridCol w="930910"/>
                <a:gridCol w="1085215"/>
              </a:tblGrid>
              <a:tr h="353695">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zh-CN" altLang="en-US" sz="1800" b="1">
                          <a:latin typeface="Times New Roman" panose="02020603050405020304" pitchFamily="18" charset="0"/>
                          <a:ea typeface="宋体" panose="02010600030101010101" pitchFamily="2" charset="-122"/>
                          <a:cs typeface="Times New Roman" panose="02020603050405020304" pitchFamily="18" charset="0"/>
                        </a:rPr>
                        <a:t>键能</a:t>
                      </a:r>
                      <a:endParaRPr lang="zh-CN" altLang="en-US"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242.7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l"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sym typeface="+mn-ea"/>
                        </a:rPr>
                        <a:t>Br</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sym typeface="+mn-ea"/>
                        </a:rPr>
                        <a:t>Br</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193.7</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Cl</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431.8</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Br</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a:latin typeface="Times New Roman" panose="02020603050405020304" pitchFamily="18" charset="0"/>
                          <a:ea typeface="宋体" panose="02010600030101010101" pitchFamily="2" charset="-122"/>
                          <a:cs typeface="Times New Roman" panose="02020603050405020304" pitchFamily="18" charset="0"/>
                        </a:rPr>
                        <a:t>366</a:t>
                      </a:r>
                      <a:endParaRPr lang="en-US" altLang="zh-CN" sz="1800" b="1">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r h="342900">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r>
                        <a:rPr lang="zh-CN" altLang="en-US" sz="1800" b="1"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H</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c>
                  <a:txBody>
                    <a:bodyPr vert="horz" wrap="square"/>
                    <a:lstStyle/>
                    <a:p>
                      <a:pPr marL="0" lvl="0" indent="0" algn="ctr" fontAlgn="ctr">
                        <a:spcBef>
                          <a:spcPct val="0"/>
                        </a:spcBef>
                        <a:buNone/>
                      </a:pPr>
                      <a:r>
                        <a:rPr lang="en-US" altLang="zh-CN" sz="1800" b="1" smtClean="0">
                          <a:latin typeface="Times New Roman" panose="02020603050405020304" pitchFamily="18" charset="0"/>
                          <a:ea typeface="宋体" panose="02010600030101010101" pitchFamily="2" charset="-122"/>
                          <a:cs typeface="Times New Roman" panose="02020603050405020304" pitchFamily="18" charset="0"/>
                        </a:rPr>
                        <a:t>436.0</a:t>
                      </a:r>
                      <a:endParaRPr lang="en-US" altLang="zh-CN" sz="1800" b="1" smtClean="0">
                        <a:latin typeface="Times New Roman" panose="02020603050405020304" pitchFamily="18" charset="0"/>
                        <a:ea typeface="宋体" panose="02010600030101010101" pitchFamily="2" charset="-122"/>
                        <a:cs typeface="Times New Roman" panose="02020603050405020304" pitchFamily="18" charset="0"/>
                      </a:endParaRPr>
                    </a:p>
                  </a:txBody>
                  <a:tcPr marL="68579" marR="68579" marT="34289" marB="34289"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rgbClr val="F9FBFA"/>
                    </a:solidFill>
                  </a:tcPr>
                </a:tc>
              </a:tr>
            </a:tbl>
          </a:graphicData>
        </a:graphic>
      </p:graphicFrame>
      <p:sp>
        <p:nvSpPr>
          <p:cNvPr id="6" name="文本框 5" title=""/>
          <p:cNvSpPr txBox="1"/>
          <p:nvPr>
            <p:custDataLst>
              <p:tags r:id="rId5"/>
            </p:custDataLst>
          </p:nvPr>
        </p:nvSpPr>
        <p:spPr>
          <a:xfrm>
            <a:off x="609600" y="819150"/>
            <a:ext cx="6009005" cy="152717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algn="just" fontAlgn="auto">
              <a:lnSpc>
                <a:spcPts val="2800"/>
              </a:lnSpc>
              <a:tabLst>
                <a:tab pos="1350645"/>
                <a:tab pos="2700655"/>
                <a:tab pos="4050665"/>
              </a:tabLst>
            </a:pP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4</a:t>
            </a:r>
            <a:r>
              <a:rPr lang="zh-CN" altLang="en-US" sz="2000" b="1" u="none" kern="100">
                <a:solidFill>
                  <a:srgbClr val="000000"/>
                </a:solidFill>
                <a:effectLst/>
                <a:latin typeface="Times New Roman" panose="02020603050405020304" pitchFamily="18" charset="0"/>
                <a:cs typeface="Times New Roman" panose="02020603050405020304" pitchFamily="18" charset="0"/>
                <a:sym typeface="+mn-ea"/>
              </a:rPr>
              <a:t>、</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1mol H</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sym typeface="+mn-ea"/>
              </a:rPr>
              <a:t>2</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分别与</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1mol Cl</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sym typeface="+mn-ea"/>
              </a:rPr>
              <a:t>2</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1mol Br</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sym typeface="+mn-ea"/>
              </a:rPr>
              <a:t>2</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蒸气</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反应，分别形成</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2mol HCl</a:t>
            </a:r>
            <a:r>
              <a:rPr lang="en-US" altLang="zh-CN" sz="2000" b="1" u="none" kern="100" baseline="-25000">
                <a:solidFill>
                  <a:srgbClr val="000000"/>
                </a:solidFill>
                <a:effectLst/>
                <a:latin typeface="Times New Roman" panose="02020603050405020304" pitchFamily="18" charset="0"/>
                <a:cs typeface="Times New Roman" panose="02020603050405020304" pitchFamily="18" charset="0"/>
                <a:sym typeface="+mn-ea"/>
              </a:rPr>
              <a:t> </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和</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2mol HBr</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，哪一</a:t>
            </a:r>
            <a:r>
              <a:rPr lang="en-US" altLang="zh-CN" sz="2000" b="1" u="none" kern="100">
                <a:solidFill>
                  <a:srgbClr val="000000"/>
                </a:solidFill>
                <a:effectLst/>
                <a:latin typeface="Times New Roman" panose="02020603050405020304" pitchFamily="18" charset="0"/>
                <a:cs typeface="Times New Roman" panose="02020603050405020304" pitchFamily="18" charset="0"/>
                <a:sym typeface="+mn-ea"/>
              </a:rPr>
              <a:t> </a:t>
            </a:r>
            <a:r>
              <a:rPr lang="zh-CN" altLang="zh-CN" sz="2000" b="1" u="none" kern="100">
                <a:solidFill>
                  <a:srgbClr val="000000"/>
                </a:solidFill>
                <a:effectLst/>
                <a:latin typeface="Times New Roman" panose="02020603050405020304" pitchFamily="18" charset="0"/>
                <a:cs typeface="Times New Roman" panose="02020603050405020304" pitchFamily="18" charset="0"/>
                <a:sym typeface="+mn-ea"/>
              </a:rPr>
              <a:t>个反应释放的能量更多？如何用计算的结果说明氯化氢分子和溴化氢分子哪个更容易发生热分解生成相应的单质</a:t>
            </a:r>
            <a:r>
              <a:rPr lang="zh-CN" altLang="zh-CN" sz="2000" b="1" u="none" kern="100" smtClean="0">
                <a:solidFill>
                  <a:srgbClr val="000000"/>
                </a:solidFill>
                <a:effectLst/>
                <a:latin typeface="Times New Roman" panose="02020603050405020304" pitchFamily="18" charset="0"/>
                <a:cs typeface="Times New Roman" panose="02020603050405020304" pitchFamily="18" charset="0"/>
                <a:sym typeface="+mn-ea"/>
              </a:rPr>
              <a:t>？</a:t>
            </a:r>
            <a:endParaRPr lang="zh-CN" altLang="en-US" sz="2000" u="none">
              <a:latin typeface="Times New Roman" panose="02020603050405020304" pitchFamily="18" charset="0"/>
              <a:cs typeface="Times New Roman" panose="02020603050405020304" pitchFamily="18" charset="0"/>
            </a:endParaRPr>
          </a:p>
        </p:txBody>
      </p:sp>
      <p:sp>
        <p:nvSpPr>
          <p:cNvPr id="417798" name="文本框 417797" title=""/>
          <p:cNvSpPr txBox="1"/>
          <p:nvPr>
            <p:custDataLst>
              <p:tags r:id="rId6"/>
            </p:custDataLst>
          </p:nvPr>
        </p:nvSpPr>
        <p:spPr>
          <a:xfrm>
            <a:off x="840105" y="2556510"/>
            <a:ext cx="2473325" cy="398780"/>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marL="440055" indent="-440055">
              <a:spcBef>
                <a:spcPct val="50000"/>
              </a:spcBef>
            </a:pP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H</a:t>
            </a:r>
            <a:r>
              <a:rPr lang="en-US" altLang="zh-CN" sz="2000" b="1" u="none" baseline="-25000">
                <a:solidFill>
                  <a:srgbClr val="FF0000"/>
                </a:solidFill>
                <a:latin typeface="Times New Roman" panose="02020603050405020304" pitchFamily="18" charset="0"/>
                <a:ea typeface="楷体_GB2312" pitchFamily="49" charset="-122"/>
                <a:cs typeface="Times New Roman" panose="02020603050405020304" pitchFamily="18" charset="0"/>
              </a:rPr>
              <a:t>2  </a:t>
            </a: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 Cl</a:t>
            </a:r>
            <a:r>
              <a:rPr lang="en-US" altLang="zh-CN" sz="2000" b="1" u="none" baseline="-25000">
                <a:solidFill>
                  <a:srgbClr val="FF0000"/>
                </a:solidFill>
                <a:latin typeface="Times New Roman" panose="02020603050405020304" pitchFamily="18" charset="0"/>
                <a:ea typeface="楷体_GB2312" pitchFamily="49" charset="-122"/>
                <a:cs typeface="Times New Roman" panose="02020603050405020304" pitchFamily="18" charset="0"/>
              </a:rPr>
              <a:t>2</a:t>
            </a: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 = 2HCl</a:t>
            </a:r>
            <a:endPar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endParaRPr>
          </a:p>
        </p:txBody>
      </p:sp>
      <p:sp>
        <p:nvSpPr>
          <p:cNvPr id="417799" name="文本框 417798" title=""/>
          <p:cNvSpPr txBox="1"/>
          <p:nvPr>
            <p:custDataLst>
              <p:tags r:id="rId7"/>
            </p:custDataLst>
          </p:nvPr>
        </p:nvSpPr>
        <p:spPr>
          <a:xfrm>
            <a:off x="845185" y="3107055"/>
            <a:ext cx="2663825" cy="398780"/>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marL="440055" indent="-440055">
              <a:spcBef>
                <a:spcPct val="50000"/>
              </a:spcBef>
            </a:pP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H</a:t>
            </a:r>
            <a:r>
              <a:rPr lang="en-US" altLang="zh-CN" sz="2000" b="1" u="none" baseline="-25000">
                <a:solidFill>
                  <a:srgbClr val="FF0000"/>
                </a:solidFill>
                <a:latin typeface="Times New Roman" panose="02020603050405020304" pitchFamily="18" charset="0"/>
                <a:ea typeface="楷体_GB2312" pitchFamily="49" charset="-122"/>
                <a:cs typeface="Times New Roman" panose="02020603050405020304" pitchFamily="18" charset="0"/>
              </a:rPr>
              <a:t>2 </a:t>
            </a: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 Br</a:t>
            </a:r>
            <a:r>
              <a:rPr lang="en-US" altLang="zh-CN" sz="2000" b="1" u="none" baseline="-25000">
                <a:solidFill>
                  <a:srgbClr val="FF0000"/>
                </a:solidFill>
                <a:latin typeface="Times New Roman" panose="02020603050405020304" pitchFamily="18" charset="0"/>
                <a:ea typeface="楷体_GB2312" pitchFamily="49" charset="-122"/>
                <a:cs typeface="Times New Roman" panose="02020603050405020304" pitchFamily="18" charset="0"/>
              </a:rPr>
              <a:t>2</a:t>
            </a: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 = 2HBr</a:t>
            </a:r>
            <a:endPar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endParaRPr>
          </a:p>
        </p:txBody>
      </p:sp>
      <p:sp>
        <p:nvSpPr>
          <p:cNvPr id="417806" name="矩形 417805" title=""/>
          <p:cNvSpPr/>
          <p:nvPr>
            <p:custDataLst>
              <p:tags r:id="rId8"/>
            </p:custDataLst>
          </p:nvPr>
        </p:nvSpPr>
        <p:spPr>
          <a:xfrm>
            <a:off x="3356610" y="3093085"/>
            <a:ext cx="2303145" cy="398780"/>
          </a:xfrm>
          <a:prstGeom prst="rect">
            <a:avLst/>
          </a:prstGeom>
          <a:noFill/>
          <a:ln w="9525">
            <a:noFill/>
          </a:ln>
        </p:spPr>
        <p:txBody>
          <a:bodyPr wrap="none" anchor="t" anchorCtr="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000" b="1" i="1" u="none">
                <a:solidFill>
                  <a:srgbClr val="FF0000"/>
                </a:solidFill>
                <a:latin typeface="Times New Roman" panose="02020603050405020304" pitchFamily="18" charset="0"/>
                <a:ea typeface="楷体_GB2312" pitchFamily="49" charset="-122"/>
                <a:cs typeface="Times New Roman" panose="02020603050405020304" pitchFamily="18" charset="0"/>
              </a:rPr>
              <a:t>Δ</a:t>
            </a: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H= -102.3kJ·mol</a:t>
            </a:r>
            <a:r>
              <a:rPr lang="en-US" altLang="zh-CN" sz="2000" b="1" u="none" baseline="30000">
                <a:solidFill>
                  <a:srgbClr val="FF0000"/>
                </a:solidFill>
                <a:latin typeface="Times New Roman" panose="02020603050405020304" pitchFamily="18" charset="0"/>
                <a:ea typeface="楷体_GB2312" pitchFamily="49" charset="-122"/>
                <a:cs typeface="Times New Roman" panose="02020603050405020304" pitchFamily="18" charset="0"/>
              </a:rPr>
              <a:t>-1</a:t>
            </a:r>
            <a:endParaRPr lang="en-US" altLang="zh-CN" sz="2000" b="1" u="none" baseline="30000">
              <a:solidFill>
                <a:srgbClr val="FF0000"/>
              </a:solidFill>
              <a:latin typeface="Times New Roman" panose="02020603050405020304" pitchFamily="18" charset="0"/>
              <a:ea typeface="楷体_GB2312" pitchFamily="49" charset="-122"/>
              <a:cs typeface="Times New Roman" panose="02020603050405020304" pitchFamily="18" charset="0"/>
            </a:endParaRPr>
          </a:p>
        </p:txBody>
      </p:sp>
      <p:sp>
        <p:nvSpPr>
          <p:cNvPr id="8" name="矩形 7" title=""/>
          <p:cNvSpPr/>
          <p:nvPr>
            <p:custDataLst>
              <p:tags r:id="rId9"/>
            </p:custDataLst>
          </p:nvPr>
        </p:nvSpPr>
        <p:spPr>
          <a:xfrm>
            <a:off x="3358515" y="2526665"/>
            <a:ext cx="2376805" cy="429260"/>
          </a:xfrm>
          <a:prstGeom prst="rect">
            <a:avLst/>
          </a:prstGeom>
          <a:noFill/>
          <a:ln w="9525">
            <a:noFill/>
          </a:ln>
        </p:spPr>
        <p:txBody>
          <a:bodyPr wrap="none" anchor="t" anchorCtr="0">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2000" b="1" i="1" u="none">
                <a:solidFill>
                  <a:srgbClr val="FF0000"/>
                </a:solidFill>
                <a:latin typeface="Times New Roman" panose="02020603050405020304" pitchFamily="18" charset="0"/>
                <a:ea typeface="楷体_GB2312" pitchFamily="49" charset="-122"/>
                <a:cs typeface="Times New Roman" panose="02020603050405020304" pitchFamily="18" charset="0"/>
              </a:rPr>
              <a:t>Δ</a:t>
            </a:r>
            <a:r>
              <a:rPr lang="en-US" altLang="zh-CN" sz="2000" b="1" u="none">
                <a:solidFill>
                  <a:srgbClr val="FF0000"/>
                </a:solidFill>
                <a:latin typeface="Times New Roman" panose="02020603050405020304" pitchFamily="18" charset="0"/>
                <a:ea typeface="楷体_GB2312" pitchFamily="49" charset="-122"/>
                <a:cs typeface="Times New Roman" panose="02020603050405020304" pitchFamily="18" charset="0"/>
              </a:rPr>
              <a:t>H= -184.9kJ·mol</a:t>
            </a:r>
            <a:r>
              <a:rPr lang="en-US" altLang="zh-CN" sz="2000" b="1" u="none" baseline="30000">
                <a:solidFill>
                  <a:srgbClr val="FF0000"/>
                </a:solidFill>
                <a:latin typeface="Times New Roman" panose="02020603050405020304" pitchFamily="18" charset="0"/>
                <a:ea typeface="楷体_GB2312" pitchFamily="49" charset="-122"/>
                <a:cs typeface="Times New Roman" panose="02020603050405020304" pitchFamily="18" charset="0"/>
              </a:rPr>
              <a:t>-1</a:t>
            </a:r>
            <a:endParaRPr lang="en-US" altLang="zh-CN" sz="2000" b="1" u="none" baseline="30000">
              <a:solidFill>
                <a:srgbClr val="FF0000"/>
              </a:solidFill>
              <a:latin typeface="Times New Roman" panose="02020603050405020304" pitchFamily="18" charset="0"/>
              <a:ea typeface="楷体_GB2312" pitchFamily="49" charset="-122"/>
              <a:cs typeface="Times New Roman" panose="02020603050405020304" pitchFamily="18" charset="0"/>
            </a:endParaRPr>
          </a:p>
        </p:txBody>
      </p:sp>
      <p:sp>
        <p:nvSpPr>
          <p:cNvPr id="11" name="文本框 10" title=""/>
          <p:cNvSpPr txBox="1"/>
          <p:nvPr>
            <p:custDataLst>
              <p:tags r:id="rId10"/>
            </p:custDataLst>
          </p:nvPr>
        </p:nvSpPr>
        <p:spPr>
          <a:xfrm>
            <a:off x="840105" y="3550920"/>
            <a:ext cx="6517640" cy="575945"/>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indent="0" algn="just" defTabSz="914400" fontAlgn="auto">
              <a:lnSpc>
                <a:spcPct val="150000"/>
              </a:lnSpc>
              <a:buClr>
                <a:srgbClr val="FF0000"/>
              </a:buClr>
              <a:buFont typeface="Wingdings" panose="05000000000000000000" pitchFamily="2" charset="2"/>
              <a:buChar char="Ø"/>
              <a:tabLst>
                <a:tab pos="1350645"/>
                <a:tab pos="2700655"/>
                <a:tab pos="4050665"/>
              </a:tabLst>
            </a:pPr>
            <a:r>
              <a:rPr lang="en-US" altLang="zh-CN" sz="2100" u="none" kern="100">
                <a:solidFill>
                  <a:srgbClr val="0000CC"/>
                </a:solidFill>
                <a:effectLst/>
                <a:latin typeface="Times New Roman" panose="02020603050405020304" pitchFamily="18" charset="0"/>
                <a:cs typeface="Times New Roman" panose="02020603050405020304" pitchFamily="18" charset="0"/>
                <a:sym typeface="+mn-ea"/>
              </a:rPr>
              <a:t>1mol H</a:t>
            </a:r>
            <a:r>
              <a:rPr lang="en-US" altLang="zh-CN" sz="2100" u="none" kern="100" baseline="-25000">
                <a:solidFill>
                  <a:srgbClr val="0000CC"/>
                </a:solidFill>
                <a:effectLst/>
                <a:latin typeface="Times New Roman" panose="02020603050405020304" pitchFamily="18" charset="0"/>
                <a:cs typeface="Times New Roman" panose="02020603050405020304" pitchFamily="18" charset="0"/>
                <a:sym typeface="+mn-ea"/>
              </a:rPr>
              <a:t>2</a:t>
            </a:r>
            <a:r>
              <a:rPr lang="zh-CN" altLang="zh-CN" sz="2100" u="none" kern="100">
                <a:solidFill>
                  <a:srgbClr val="0000CC"/>
                </a:solidFill>
                <a:effectLst/>
                <a:latin typeface="Times New Roman" panose="02020603050405020304" pitchFamily="18" charset="0"/>
                <a:cs typeface="Times New Roman" panose="02020603050405020304" pitchFamily="18" charset="0"/>
                <a:sym typeface="+mn-ea"/>
              </a:rPr>
              <a:t>与</a:t>
            </a:r>
            <a:r>
              <a:rPr lang="en-US" altLang="zh-CN" sz="2100" u="none" kern="100">
                <a:solidFill>
                  <a:srgbClr val="0000CC"/>
                </a:solidFill>
                <a:effectLst/>
                <a:latin typeface="Times New Roman" panose="02020603050405020304" pitchFamily="18" charset="0"/>
                <a:cs typeface="Times New Roman" panose="02020603050405020304" pitchFamily="18" charset="0"/>
                <a:sym typeface="+mn-ea"/>
              </a:rPr>
              <a:t>1molCl</a:t>
            </a:r>
            <a:r>
              <a:rPr lang="en-US" altLang="zh-CN" sz="2100" u="none" kern="100" baseline="-25000">
                <a:solidFill>
                  <a:srgbClr val="0000CC"/>
                </a:solidFill>
                <a:effectLst/>
                <a:latin typeface="Times New Roman" panose="02020603050405020304" pitchFamily="18" charset="0"/>
                <a:cs typeface="Times New Roman" panose="02020603050405020304" pitchFamily="18" charset="0"/>
                <a:sym typeface="+mn-ea"/>
              </a:rPr>
              <a:t>2</a:t>
            </a:r>
            <a:r>
              <a:rPr lang="zh-CN" altLang="zh-CN" sz="2100" u="none" kern="100">
                <a:solidFill>
                  <a:srgbClr val="0000CC"/>
                </a:solidFill>
                <a:effectLst/>
                <a:latin typeface="Times New Roman" panose="02020603050405020304" pitchFamily="18" charset="0"/>
                <a:cs typeface="Times New Roman" panose="02020603050405020304" pitchFamily="18" charset="0"/>
                <a:sym typeface="+mn-ea"/>
              </a:rPr>
              <a:t>反应形成</a:t>
            </a:r>
            <a:r>
              <a:rPr lang="en-US" altLang="zh-CN" sz="2100" u="none" kern="100">
                <a:solidFill>
                  <a:srgbClr val="0000CC"/>
                </a:solidFill>
                <a:effectLst/>
                <a:latin typeface="Times New Roman" panose="02020603050405020304" pitchFamily="18" charset="0"/>
                <a:cs typeface="Times New Roman" panose="02020603050405020304" pitchFamily="18" charset="0"/>
                <a:sym typeface="+mn-ea"/>
              </a:rPr>
              <a:t>2molHCl</a:t>
            </a:r>
            <a:r>
              <a:rPr lang="zh-CN" altLang="zh-CN" sz="2100" u="none" kern="100">
                <a:solidFill>
                  <a:srgbClr val="0000CC"/>
                </a:solidFill>
                <a:effectLst/>
                <a:latin typeface="Times New Roman" panose="02020603050405020304" pitchFamily="18" charset="0"/>
                <a:cs typeface="Times New Roman" panose="02020603050405020304" pitchFamily="18" charset="0"/>
                <a:sym typeface="+mn-ea"/>
              </a:rPr>
              <a:t>放出的能量多。</a:t>
            </a:r>
            <a:endParaRPr lang="zh-CN" altLang="zh-CN" sz="2100" u="none" kern="100">
              <a:solidFill>
                <a:srgbClr val="0000CC"/>
              </a:solidFill>
              <a:effectLst/>
              <a:latin typeface="Times New Roman" panose="02020603050405020304" pitchFamily="18" charset="0"/>
              <a:cs typeface="Times New Roman" panose="02020603050405020304" pitchFamily="18" charset="0"/>
              <a:sym typeface="+mn-ea"/>
            </a:endParaRPr>
          </a:p>
        </p:txBody>
      </p:sp>
      <p:sp>
        <p:nvSpPr>
          <p:cNvPr id="417800" name="文本框 417799" title=""/>
          <p:cNvSpPr txBox="1"/>
          <p:nvPr>
            <p:custDataLst>
              <p:tags r:id="rId11"/>
            </p:custDataLst>
          </p:nvPr>
        </p:nvSpPr>
        <p:spPr>
          <a:xfrm>
            <a:off x="6251575" y="2699385"/>
            <a:ext cx="2461260" cy="398780"/>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000" b="1" u="none">
                <a:solidFill>
                  <a:srgbClr val="FF0000"/>
                </a:solidFill>
                <a:latin typeface="Times New Roman" panose="02020603050405020304" pitchFamily="18" charset="0"/>
                <a:ea typeface="楷体_GB2312" pitchFamily="49" charset="-122"/>
                <a:cs typeface="Times New Roman" panose="02020603050405020304" pitchFamily="18" charset="0"/>
              </a:rPr>
              <a:t>稳定性：</a:t>
            </a:r>
            <a:r>
              <a:rPr lang="en-US" altLang="zh-CN" sz="2000" b="1" u="none" err="1">
                <a:solidFill>
                  <a:srgbClr val="FF0000"/>
                </a:solidFill>
                <a:latin typeface="Times New Roman" panose="02020603050405020304" pitchFamily="18" charset="0"/>
                <a:ea typeface="楷体_GB2312" pitchFamily="49" charset="-122"/>
                <a:cs typeface="Times New Roman" panose="02020603050405020304" pitchFamily="18" charset="0"/>
              </a:rPr>
              <a:t>HCl </a:t>
            </a:r>
            <a:r>
              <a:rPr lang="en-US" altLang="en-US" sz="2000" b="1" u="none">
                <a:solidFill>
                  <a:srgbClr val="FF0000"/>
                </a:solidFill>
                <a:latin typeface="Times New Roman" panose="02020603050405020304" pitchFamily="18" charset="0"/>
                <a:ea typeface="楷体_GB2312" pitchFamily="49" charset="-122"/>
                <a:cs typeface="Times New Roman" panose="02020603050405020304" pitchFamily="18" charset="0"/>
              </a:rPr>
              <a:t>﹥</a:t>
            </a:r>
            <a:r>
              <a:rPr lang="en-US" altLang="zh-CN" sz="2000" b="1" u="none" err="1">
                <a:solidFill>
                  <a:srgbClr val="FF0000"/>
                </a:solidFill>
                <a:latin typeface="Times New Roman" panose="02020603050405020304" pitchFamily="18" charset="0"/>
                <a:ea typeface="楷体_GB2312" pitchFamily="49" charset="-122"/>
                <a:cs typeface="Times New Roman" panose="02020603050405020304" pitchFamily="18" charset="0"/>
              </a:rPr>
              <a:t>HBr</a:t>
            </a:r>
            <a:endParaRPr lang="en-US" altLang="zh-CN" sz="2000" b="1" u="none" err="1">
              <a:solidFill>
                <a:srgbClr val="FF0000"/>
              </a:solidFill>
              <a:latin typeface="Times New Roman" panose="02020603050405020304" pitchFamily="18" charset="0"/>
              <a:ea typeface="楷体_GB2312" pitchFamily="49" charset="-122"/>
              <a:cs typeface="Times New Roman" panose="02020603050405020304" pitchFamily="18" charset="0"/>
            </a:endParaRPr>
          </a:p>
        </p:txBody>
      </p:sp>
      <p:sp>
        <p:nvSpPr>
          <p:cNvPr id="13" name="文本框 12" title=""/>
          <p:cNvSpPr txBox="1"/>
          <p:nvPr>
            <p:custDataLst>
              <p:tags r:id="rId12"/>
            </p:custDataLst>
          </p:nvPr>
        </p:nvSpPr>
        <p:spPr>
          <a:xfrm>
            <a:off x="861695" y="4171315"/>
            <a:ext cx="8433435" cy="553085"/>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lvl="0" indent="0" algn="just" defTabSz="914400" fontAlgn="auto">
              <a:lnSpc>
                <a:spcPct val="150000"/>
              </a:lnSpc>
              <a:buClr>
                <a:srgbClr val="FF0000"/>
              </a:buClr>
              <a:buFont typeface="Wingdings" panose="05000000000000000000" pitchFamily="2" charset="2"/>
              <a:buChar char="Ø"/>
              <a:tabLst>
                <a:tab pos="1350645"/>
                <a:tab pos="2700655"/>
                <a:tab pos="4050665"/>
              </a:tabLst>
            </a:pPr>
            <a:r>
              <a:rPr lang="zh-CN" altLang="zh-CN" sz="2000" u="none" kern="100">
                <a:solidFill>
                  <a:srgbClr val="0000CC"/>
                </a:solidFill>
                <a:effectLst/>
                <a:latin typeface="Times New Roman" panose="02020603050405020304" pitchFamily="18" charset="0"/>
                <a:cs typeface="Times New Roman" panose="02020603050405020304" pitchFamily="18" charset="0"/>
                <a:sym typeface="+mn-ea"/>
              </a:rPr>
              <a:t>氯化氢分子更稳定，溴化氢分子更容易发生热分解生成相应的单质。</a:t>
            </a:r>
            <a:endParaRPr lang="zh-CN" altLang="zh-CN" sz="2000" u="none" kern="100">
              <a:solidFill>
                <a:srgbClr val="0000CC"/>
              </a:solidFill>
              <a:effectLst/>
              <a:latin typeface="Times New Roman" panose="02020603050405020304" pitchFamily="18" charset="0"/>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417798"/>
                                        </p:tgtEl>
                                        <p:attrNameLst>
                                          <p:attrName>style.visibility</p:attrName>
                                        </p:attrNameLst>
                                      </p:cBhvr>
                                      <p:to>
                                        <p:strVal val="visible"/>
                                      </p:to>
                                    </p:set>
                                    <p:animEffect transition="in" filter="dissolve">
                                      <p:cBhvr>
                                        <p:cTn id="7" dur="500"/>
                                        <p:tgtEl>
                                          <p:spTgt spid="417798"/>
                                        </p:tgtEl>
                                      </p:cBhvr>
                                    </p:animEffect>
                                  </p:childTnLst>
                                </p:cTn>
                              </p:par>
                              <p:par>
                                <p:cTn id="8" presetID="9" presetClass="entr" presetSubtype="0" dur="500" fill="hold" grpId="0" nodeType="withEffect">
                                  <p:stCondLst>
                                    <p:cond delay="0"/>
                                  </p:stCondLst>
                                  <p:childTnLst>
                                    <p:set>
                                      <p:cBhvr>
                                        <p:cTn id="9" dur="1" fill="hold">
                                          <p:stCondLst>
                                            <p:cond delay="0"/>
                                          </p:stCondLst>
                                        </p:cTn>
                                        <p:tgtEl>
                                          <p:spTgt spid="417799"/>
                                        </p:tgtEl>
                                        <p:attrNameLst>
                                          <p:attrName>style.visibility</p:attrName>
                                        </p:attrNameLst>
                                      </p:cBhvr>
                                      <p:to>
                                        <p:strVal val="visible"/>
                                      </p:to>
                                    </p:set>
                                    <p:animEffect transition="in" filter="dissolve">
                                      <p:cBhvr>
                                        <p:cTn id="10" dur="500"/>
                                        <p:tgtEl>
                                          <p:spTgt spid="41779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5" dur="50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linds(vertical)">
                                      <p:cBhvr>
                                        <p:cTn id="15" dur="500"/>
                                        <p:tgtEl>
                                          <p:spTgt spid="8"/>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5" dur="500" fill="hold" grpId="0" nodeType="clickEffect">
                                  <p:stCondLst>
                                    <p:cond delay="0"/>
                                  </p:stCondLst>
                                  <p:childTnLst>
                                    <p:set>
                                      <p:cBhvr>
                                        <p:cTn id="19" dur="1" fill="hold">
                                          <p:stCondLst>
                                            <p:cond delay="0"/>
                                          </p:stCondLst>
                                        </p:cTn>
                                        <p:tgtEl>
                                          <p:spTgt spid="417806"/>
                                        </p:tgtEl>
                                        <p:attrNameLst>
                                          <p:attrName>style.visibility</p:attrName>
                                        </p:attrNameLst>
                                      </p:cBhvr>
                                      <p:to>
                                        <p:strVal val="visible"/>
                                      </p:to>
                                    </p:set>
                                    <p:animEffect transition="in" filter="blinds(vertical)">
                                      <p:cBhvr>
                                        <p:cTn id="20" dur="500"/>
                                        <p:tgtEl>
                                          <p:spTgt spid="417806"/>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417800"/>
                                        </p:tgtEl>
                                        <p:attrNameLst>
                                          <p:attrName>style.visibility</p:attrName>
                                        </p:attrNameLst>
                                      </p:cBhvr>
                                      <p:to>
                                        <p:strVal val="visible"/>
                                      </p:to>
                                    </p:set>
                                    <p:anim calcmode="lin" valueType="num">
                                      <p:cBhvr additive="base">
                                        <p:cTn id="25" dur="500" fill="hold"/>
                                        <p:tgtEl>
                                          <p:spTgt spid="417800"/>
                                        </p:tgtEl>
                                        <p:attrNameLst>
                                          <p:attrName>ppt_x</p:attrName>
                                        </p:attrNameLst>
                                      </p:cBhvr>
                                      <p:tavLst>
                                        <p:tav tm="0">
                                          <p:val>
                                            <p:strVal val="#ppt_x"/>
                                          </p:val>
                                        </p:tav>
                                        <p:tav tm="100000">
                                          <p:val>
                                            <p:strVal val="#ppt_x"/>
                                          </p:val>
                                        </p:tav>
                                      </p:tavLst>
                                    </p:anim>
                                    <p:anim calcmode="lin" valueType="num">
                                      <p:cBhvr additive="base">
                                        <p:cTn id="26" dur="500" fill="hold"/>
                                        <p:tgtEl>
                                          <p:spTgt spid="417800"/>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blinds(horizontal)">
                                      <p:cBhvr>
                                        <p:cTn id="31" dur="500"/>
                                        <p:tgtEl>
                                          <p:spTgt spid="11"/>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blinds(horizontal)">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7798" grpId="0"/>
      <p:bldP spid="417799" grpId="0"/>
      <p:bldP spid="417806" grpId="0"/>
      <p:bldP spid="8" grpId="0"/>
      <p:bldP spid="417800" grpId="0"/>
      <p:bldP spid="11" grpId="0"/>
      <p:bldP spid="1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5" name="文本框 34" title=""/>
          <p:cNvSpPr txBox="1"/>
          <p:nvPr>
            <p:custDataLst>
              <p:tags r:id="rId3"/>
            </p:custDataLst>
          </p:nvPr>
        </p:nvSpPr>
        <p:spPr>
          <a:xfrm>
            <a:off x="457200" y="133350"/>
            <a:ext cx="2616835" cy="653415"/>
          </a:xfrm>
          <a:prstGeom prst="rect">
            <a:avLst/>
          </a:prstGeom>
          <a:noFill/>
        </p:spPr>
        <p:txBody>
          <a:bodyPr wrap="square" rtlCol="0" anchor="t">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200" b="1" u="none">
                <a:highlight>
                  <a:srgbClr val="FFFF00"/>
                </a:highlight>
                <a:latin typeface="宋体" panose="02010600030101010101" pitchFamily="2" charset="-122"/>
                <a:cs typeface="华文新魏" panose="02010800040101010101" pitchFamily="2" charset="-122"/>
                <a:sym typeface="+mn-ea"/>
              </a:rPr>
              <a:t>键能的应用</a:t>
            </a:r>
            <a:endParaRPr lang="zh-CN" altLang="en-US" sz="2200" b="1" u="none">
              <a:highlight>
                <a:srgbClr val="FFFF00"/>
              </a:highlight>
              <a:latin typeface="宋体" panose="02010600030101010101" pitchFamily="2" charset="-122"/>
              <a:cs typeface="华文新魏" panose="02010800040101010101" pitchFamily="2" charset="-122"/>
              <a:sym typeface="+mn-ea"/>
            </a:endParaRPr>
          </a:p>
        </p:txBody>
      </p:sp>
      <p:sp>
        <p:nvSpPr>
          <p:cNvPr id="5" name="文本框 4" title=""/>
          <p:cNvSpPr txBox="1"/>
          <p:nvPr>
            <p:custDataLst>
              <p:tags r:id="rId4"/>
            </p:custDataLst>
          </p:nvPr>
        </p:nvSpPr>
        <p:spPr>
          <a:xfrm>
            <a:off x="815975" y="815975"/>
            <a:ext cx="3314700" cy="398780"/>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l"/>
            <a:r>
              <a:rPr lang="en-US" sz="2000" b="1" u="none">
                <a:solidFill>
                  <a:srgbClr val="0000CC"/>
                </a:solidFill>
                <a:latin typeface="Times New Roman" panose="02020603050405020304" pitchFamily="18" charset="0"/>
                <a:cs typeface="Times New Roman" panose="02020603050405020304" pitchFamily="18" charset="0"/>
                <a:sym typeface="+mn-ea"/>
              </a:rPr>
              <a:t>1</a:t>
            </a:r>
            <a:r>
              <a:rPr lang="zh-CN" sz="2000" b="1" u="none">
                <a:solidFill>
                  <a:srgbClr val="0000CC"/>
                </a:solidFill>
                <a:latin typeface="Times New Roman" panose="02020603050405020304" pitchFamily="18" charset="0"/>
                <a:cs typeface="Times New Roman" panose="02020603050405020304" pitchFamily="18" charset="0"/>
                <a:sym typeface="+mn-ea"/>
              </a:rPr>
              <a:t>、</a:t>
            </a:r>
            <a:r>
              <a:rPr lang="zh-CN" altLang="zh-CN" sz="2000" b="1" u="none">
                <a:solidFill>
                  <a:srgbClr val="0000CC"/>
                </a:solidFill>
                <a:latin typeface="Times New Roman" panose="02020603050405020304" pitchFamily="18" charset="0"/>
                <a:cs typeface="Times New Roman" panose="02020603050405020304" pitchFamily="18" charset="0"/>
                <a:sym typeface="+mn-ea"/>
              </a:rPr>
              <a:t>判断共价键的稳定性</a:t>
            </a:r>
            <a:endParaRPr lang="zh-CN" altLang="zh-CN" sz="2000" b="1" u="none">
              <a:solidFill>
                <a:srgbClr val="0000CC"/>
              </a:solidFill>
              <a:latin typeface="Times New Roman" panose="02020603050405020304" pitchFamily="18" charset="0"/>
              <a:cs typeface="Times New Roman" panose="02020603050405020304" pitchFamily="18" charset="0"/>
              <a:sym typeface="+mn-ea"/>
            </a:endParaRPr>
          </a:p>
        </p:txBody>
      </p:sp>
      <p:sp>
        <p:nvSpPr>
          <p:cNvPr id="3" name="文本框 2" title=""/>
          <p:cNvSpPr txBox="1"/>
          <p:nvPr>
            <p:custDataLst>
              <p:tags r:id="rId5"/>
            </p:custDataLst>
          </p:nvPr>
        </p:nvSpPr>
        <p:spPr>
          <a:xfrm>
            <a:off x="838107" y="1425726"/>
            <a:ext cx="7064216" cy="398780"/>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914400" fontAlgn="auto">
              <a:lnSpc>
                <a:spcPct val="100000"/>
              </a:lnSpc>
              <a:spcAft>
                <a:spcPct val="0"/>
              </a:spcAft>
              <a:tabLst>
                <a:tab pos="1029335"/>
                <a:tab pos="1850390"/>
                <a:tab pos="2538095"/>
                <a:tab pos="3221990"/>
              </a:tabLst>
            </a:pPr>
            <a:r>
              <a:rPr lang="zh-CN" altLang="zh-CN" sz="2000" b="1" u="none">
                <a:solidFill>
                  <a:srgbClr val="FF0000"/>
                </a:solidFill>
                <a:latin typeface="Times New Roman" panose="02020603050405020304" pitchFamily="18" charset="0"/>
                <a:cs typeface="Times New Roman" panose="02020603050405020304" pitchFamily="18" charset="0"/>
                <a:sym typeface="+mn-ea"/>
              </a:rPr>
              <a:t>键能越大</a:t>
            </a:r>
            <a:r>
              <a:rPr lang="zh-CN" altLang="en-US"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断开化学键需要吸收的能量越多</a:t>
            </a:r>
            <a:r>
              <a:rPr lang="zh-CN" altLang="en-US"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FF0000"/>
                </a:solidFill>
                <a:latin typeface="Times New Roman" panose="02020603050405020304" pitchFamily="18" charset="0"/>
                <a:cs typeface="Times New Roman" panose="02020603050405020304" pitchFamily="18" charset="0"/>
                <a:sym typeface="+mn-ea"/>
              </a:rPr>
              <a:t>化学键越稳定</a:t>
            </a:r>
            <a:r>
              <a:rPr lang="zh-CN" altLang="zh-CN" sz="2000" b="1" u="none">
                <a:solidFill>
                  <a:srgbClr val="000000"/>
                </a:solidFill>
                <a:latin typeface="Times New Roman" panose="02020603050405020304" pitchFamily="18" charset="0"/>
                <a:cs typeface="Times New Roman" panose="02020603050405020304" pitchFamily="18" charset="0"/>
                <a:sym typeface="+mn-ea"/>
              </a:rPr>
              <a:t>。</a:t>
            </a:r>
            <a:endParaRPr lang="zh-CN" altLang="en-US" sz="2000" b="1" u="none">
              <a:latin typeface="Times New Roman" panose="02020603050405020304" pitchFamily="18" charset="0"/>
              <a:cs typeface="Times New Roman" panose="02020603050405020304" pitchFamily="18" charset="0"/>
            </a:endParaRPr>
          </a:p>
        </p:txBody>
      </p:sp>
      <p:sp>
        <p:nvSpPr>
          <p:cNvPr id="2" name="文本框 1" title=""/>
          <p:cNvSpPr txBox="1"/>
          <p:nvPr>
            <p:custDataLst>
              <p:tags r:id="rId6"/>
            </p:custDataLst>
          </p:nvPr>
        </p:nvSpPr>
        <p:spPr>
          <a:xfrm>
            <a:off x="761921" y="2959278"/>
            <a:ext cx="2607310" cy="398780"/>
          </a:xfrm>
          <a:prstGeom prst="rect">
            <a:avLst/>
          </a:prstGeom>
          <a:noFill/>
        </p:spPr>
        <p:txBody>
          <a:bodyPr wrap="non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l"/>
            <a:r>
              <a:rPr lang="en-US" sz="2000" b="1" u="none">
                <a:solidFill>
                  <a:srgbClr val="0000CC"/>
                </a:solidFill>
                <a:latin typeface="Times New Roman" panose="02020603050405020304" pitchFamily="18" charset="0"/>
                <a:cs typeface="Times New Roman" panose="02020603050405020304" pitchFamily="18" charset="0"/>
                <a:sym typeface="+mn-ea"/>
              </a:rPr>
              <a:t>2</a:t>
            </a:r>
            <a:r>
              <a:rPr lang="zh-CN" altLang="en-US" sz="2000" b="1" u="none">
                <a:solidFill>
                  <a:srgbClr val="0000CC"/>
                </a:solidFill>
                <a:latin typeface="Times New Roman" panose="02020603050405020304" pitchFamily="18" charset="0"/>
                <a:cs typeface="Times New Roman" panose="02020603050405020304" pitchFamily="18" charset="0"/>
                <a:sym typeface="+mn-ea"/>
              </a:rPr>
              <a:t>、</a:t>
            </a:r>
            <a:r>
              <a:rPr lang="zh-CN" altLang="zh-CN" sz="2000" b="1" u="none">
                <a:solidFill>
                  <a:srgbClr val="0000CC"/>
                </a:solidFill>
                <a:latin typeface="Times New Roman" panose="02020603050405020304" pitchFamily="18" charset="0"/>
                <a:cs typeface="Times New Roman" panose="02020603050405020304" pitchFamily="18" charset="0"/>
                <a:sym typeface="+mn-ea"/>
              </a:rPr>
              <a:t>判断分子的稳定性</a:t>
            </a:r>
            <a:endParaRPr lang="zh-CN" altLang="zh-CN" sz="2000" b="1" u="none">
              <a:solidFill>
                <a:srgbClr val="0000CC"/>
              </a:solidFill>
              <a:latin typeface="Times New Roman" panose="02020603050405020304" pitchFamily="18" charset="0"/>
              <a:cs typeface="Times New Roman" panose="02020603050405020304" pitchFamily="18" charset="0"/>
              <a:sym typeface="+mn-ea"/>
            </a:endParaRPr>
          </a:p>
        </p:txBody>
      </p:sp>
      <p:sp>
        <p:nvSpPr>
          <p:cNvPr id="6" name="文本框 5" title=""/>
          <p:cNvSpPr txBox="1"/>
          <p:nvPr>
            <p:custDataLst>
              <p:tags r:id="rId7"/>
            </p:custDataLst>
          </p:nvPr>
        </p:nvSpPr>
        <p:spPr>
          <a:xfrm>
            <a:off x="913606" y="3504194"/>
            <a:ext cx="7202170" cy="398780"/>
          </a:xfrm>
          <a:prstGeom prst="rect">
            <a:avLst/>
          </a:prstGeom>
          <a:noFill/>
        </p:spPr>
        <p:txBody>
          <a:bodyPr wrap="non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l"/>
            <a:r>
              <a:rPr lang="zh-CN" altLang="zh-CN" sz="2000" u="none" kern="100">
                <a:effectLst/>
                <a:latin typeface="Times New Roman" panose="02020603050405020304" pitchFamily="18" charset="0"/>
                <a:cs typeface="Times New Roman" panose="02020603050405020304" pitchFamily="18" charset="0"/>
                <a:sym typeface="+mn-ea"/>
              </a:rPr>
              <a:t>一般来说，</a:t>
            </a:r>
            <a:r>
              <a:rPr lang="zh-CN" altLang="zh-CN" sz="2000" b="1" u="none">
                <a:solidFill>
                  <a:srgbClr val="000000"/>
                </a:solidFill>
                <a:latin typeface="Times New Roman" panose="02020603050405020304" pitchFamily="18" charset="0"/>
                <a:cs typeface="Times New Roman" panose="02020603050405020304" pitchFamily="18" charset="0"/>
                <a:sym typeface="+mn-ea"/>
              </a:rPr>
              <a:t>结构相似的分子中</a:t>
            </a:r>
            <a:r>
              <a:rPr lang="en-US" altLang="zh-CN"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共价键的键能越大</a:t>
            </a:r>
            <a:r>
              <a:rPr lang="en-US" altLang="zh-CN"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分子越稳定。</a:t>
            </a:r>
            <a:endParaRPr lang="zh-CN" altLang="en-US" sz="2000" b="1" u="none">
              <a:latin typeface="Times New Roman" panose="02020603050405020304" pitchFamily="18" charset="0"/>
              <a:cs typeface="Times New Roman" panose="02020603050405020304" pitchFamily="18" charset="0"/>
            </a:endParaRPr>
          </a:p>
        </p:txBody>
      </p:sp>
      <p:sp>
        <p:nvSpPr>
          <p:cNvPr id="4" name="矩形 3" title=""/>
          <p:cNvSpPr/>
          <p:nvPr>
            <p:custDataLst>
              <p:tags r:id="rId8"/>
            </p:custDataLst>
          </p:nvPr>
        </p:nvSpPr>
        <p:spPr>
          <a:xfrm>
            <a:off x="902811" y="4014175"/>
            <a:ext cx="4826635" cy="398780"/>
          </a:xfrm>
          <a:prstGeom prst="rect">
            <a:avLst/>
          </a:prstGeom>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zh-CN" altLang="zh-CN" sz="2000" b="1" u="none" kern="100">
                <a:latin typeface="Times New Roman" panose="02020603050405020304" pitchFamily="18" charset="0"/>
                <a:cs typeface="Times New Roman" panose="02020603050405020304" pitchFamily="18" charset="0"/>
              </a:rPr>
              <a:t>如分子的稳定性：</a:t>
            </a:r>
            <a:r>
              <a:rPr lang="en-US" altLang="zh-CN" sz="2000" b="1" u="none" kern="100">
                <a:latin typeface="Times New Roman" panose="02020603050405020304" pitchFamily="18" charset="0"/>
                <a:cs typeface="Times New Roman" panose="02020603050405020304" pitchFamily="18" charset="0"/>
              </a:rPr>
              <a:t>HF</a:t>
            </a:r>
            <a:r>
              <a:rPr lang="zh-CN" altLang="zh-CN" sz="2000" b="1" u="none" kern="100">
                <a:latin typeface="Times New Roman" panose="02020603050405020304" pitchFamily="18" charset="0"/>
                <a:cs typeface="Times New Roman" panose="02020603050405020304" pitchFamily="18" charset="0"/>
              </a:rPr>
              <a:t>＞</a:t>
            </a:r>
            <a:r>
              <a:rPr lang="en-US" altLang="zh-CN" sz="2000" b="1" u="none" kern="100" err="1">
                <a:latin typeface="Times New Roman" panose="02020603050405020304" pitchFamily="18" charset="0"/>
                <a:cs typeface="Times New Roman" panose="02020603050405020304" pitchFamily="18" charset="0"/>
              </a:rPr>
              <a:t>HCl</a:t>
            </a:r>
            <a:r>
              <a:rPr lang="zh-CN" altLang="zh-CN" sz="2000" b="1" u="none" kern="100">
                <a:latin typeface="Times New Roman" panose="02020603050405020304" pitchFamily="18" charset="0"/>
                <a:cs typeface="Times New Roman" panose="02020603050405020304" pitchFamily="18" charset="0"/>
              </a:rPr>
              <a:t>＞</a:t>
            </a:r>
            <a:r>
              <a:rPr lang="en-US" altLang="zh-CN" sz="2000" b="1" u="none" kern="100" err="1">
                <a:latin typeface="Times New Roman" panose="02020603050405020304" pitchFamily="18" charset="0"/>
                <a:cs typeface="Times New Roman" panose="02020603050405020304" pitchFamily="18" charset="0"/>
              </a:rPr>
              <a:t>HBr</a:t>
            </a:r>
            <a:r>
              <a:rPr lang="zh-CN" altLang="zh-CN" sz="2000" b="1" u="none" kern="100">
                <a:latin typeface="Times New Roman" panose="02020603050405020304" pitchFamily="18" charset="0"/>
                <a:cs typeface="Times New Roman" panose="02020603050405020304" pitchFamily="18" charset="0"/>
              </a:rPr>
              <a:t>＞</a:t>
            </a:r>
            <a:r>
              <a:rPr lang="en-US" altLang="zh-CN" sz="2000" b="1" u="none" kern="100">
                <a:latin typeface="Times New Roman" panose="02020603050405020304" pitchFamily="18" charset="0"/>
                <a:cs typeface="Times New Roman" panose="02020603050405020304" pitchFamily="18" charset="0"/>
              </a:rPr>
              <a:t>HI</a:t>
            </a:r>
            <a:r>
              <a:rPr lang="zh-CN" altLang="zh-CN" sz="2000" b="1" u="none" kern="100">
                <a:latin typeface="Times New Roman" panose="02020603050405020304" pitchFamily="18" charset="0"/>
                <a:cs typeface="Times New Roman" panose="02020603050405020304" pitchFamily="18" charset="0"/>
              </a:rPr>
              <a:t>。</a:t>
            </a:r>
            <a:endParaRPr lang="zh-CN" altLang="en-US" sz="2000" b="1" u="none">
              <a:latin typeface="Times New Roman" panose="02020603050405020304" pitchFamily="18" charset="0"/>
              <a:cs typeface="Times New Roman" panose="02020603050405020304" pitchFamily="18" charset="0"/>
            </a:endParaRPr>
          </a:p>
        </p:txBody>
      </p:sp>
      <p:sp>
        <p:nvSpPr>
          <p:cNvPr id="7" name="文本框 6" title=""/>
          <p:cNvSpPr txBox="1"/>
          <p:nvPr>
            <p:custDataLst>
              <p:tags r:id="rId9"/>
            </p:custDataLst>
          </p:nvPr>
        </p:nvSpPr>
        <p:spPr>
          <a:xfrm>
            <a:off x="836837" y="1888006"/>
            <a:ext cx="7064216" cy="1014730"/>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914400" fontAlgn="auto">
              <a:lnSpc>
                <a:spcPct val="100000"/>
              </a:lnSpc>
              <a:spcAft>
                <a:spcPct val="0"/>
              </a:spcAft>
              <a:tabLst>
                <a:tab pos="1029335"/>
                <a:tab pos="1850390"/>
                <a:tab pos="2538095"/>
                <a:tab pos="3221990"/>
              </a:tabLst>
            </a:pPr>
            <a:r>
              <a:rPr lang="zh-CN" altLang="zh-CN" sz="2000" b="1" u="none">
                <a:solidFill>
                  <a:srgbClr val="000000"/>
                </a:solidFill>
                <a:latin typeface="Times New Roman" panose="02020603050405020304" pitchFamily="18" charset="0"/>
                <a:cs typeface="Times New Roman" panose="02020603050405020304" pitchFamily="18" charset="0"/>
                <a:sym typeface="+mn-ea"/>
              </a:rPr>
              <a:t>原子轨道重叠程度越大，</a:t>
            </a:r>
            <a:r>
              <a:rPr lang="zh-CN" altLang="zh-CN" sz="2000" b="1" u="none">
                <a:solidFill>
                  <a:srgbClr val="FF0000"/>
                </a:solidFill>
                <a:latin typeface="Times New Roman" panose="02020603050405020304" pitchFamily="18" charset="0"/>
                <a:cs typeface="Times New Roman" panose="02020603050405020304" pitchFamily="18" charset="0"/>
                <a:sym typeface="+mn-ea"/>
              </a:rPr>
              <a:t>体系</a:t>
            </a:r>
            <a:r>
              <a:rPr lang="zh-CN" altLang="zh-CN" sz="2000" b="1" u="none">
                <a:solidFill>
                  <a:srgbClr val="000000"/>
                </a:solidFill>
                <a:latin typeface="Times New Roman" panose="02020603050405020304" pitchFamily="18" charset="0"/>
                <a:cs typeface="Times New Roman" panose="02020603050405020304" pitchFamily="18" charset="0"/>
                <a:sym typeface="+mn-ea"/>
              </a:rPr>
              <a:t>能量下降越多，</a:t>
            </a:r>
            <a:r>
              <a:rPr lang="zh-CN" altLang="zh-CN" sz="2000" b="1" u="none">
                <a:solidFill>
                  <a:srgbClr val="FF0000"/>
                </a:solidFill>
                <a:latin typeface="Times New Roman" panose="02020603050405020304" pitchFamily="18" charset="0"/>
                <a:cs typeface="Times New Roman" panose="02020603050405020304" pitchFamily="18" charset="0"/>
                <a:sym typeface="+mn-ea"/>
              </a:rPr>
              <a:t>释放能量越多</a:t>
            </a:r>
            <a:r>
              <a:rPr lang="zh-CN" altLang="zh-CN"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FF0000"/>
                </a:solidFill>
                <a:latin typeface="Times New Roman" panose="02020603050405020304" pitchFamily="18" charset="0"/>
                <a:cs typeface="Times New Roman" panose="02020603050405020304" pitchFamily="18" charset="0"/>
                <a:sym typeface="+mn-ea"/>
              </a:rPr>
              <a:t>形成的共价键键能越大</a:t>
            </a:r>
            <a:r>
              <a:rPr lang="zh-CN" altLang="zh-CN" sz="2000" b="1" u="none">
                <a:solidFill>
                  <a:srgbClr val="000000"/>
                </a:solidFill>
                <a:latin typeface="Times New Roman" panose="02020603050405020304" pitchFamily="18" charset="0"/>
                <a:cs typeface="Times New Roman" panose="02020603050405020304" pitchFamily="18" charset="0"/>
                <a:sym typeface="+mn-ea"/>
              </a:rPr>
              <a:t>，共价键越牢固</a:t>
            </a:r>
            <a:r>
              <a:rPr lang="en-US" altLang="zh-CN"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断开化学键需要吸收的能量越多</a:t>
            </a:r>
            <a:r>
              <a:rPr lang="zh-CN" altLang="en-US"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FF0000"/>
                </a:solidFill>
                <a:latin typeface="Times New Roman" panose="02020603050405020304" pitchFamily="18" charset="0"/>
                <a:cs typeface="Times New Roman" panose="02020603050405020304" pitchFamily="18" charset="0"/>
                <a:sym typeface="+mn-ea"/>
              </a:rPr>
              <a:t>化学键越稳定</a:t>
            </a:r>
            <a:r>
              <a:rPr lang="zh-CN" altLang="zh-CN" sz="2000" b="1" u="none">
                <a:solidFill>
                  <a:srgbClr val="000000"/>
                </a:solidFill>
                <a:latin typeface="Times New Roman" panose="02020603050405020304" pitchFamily="18" charset="0"/>
                <a:cs typeface="Times New Roman" panose="02020603050405020304" pitchFamily="18" charset="0"/>
                <a:sym typeface="+mn-ea"/>
              </a:rPr>
              <a:t>。</a:t>
            </a:r>
            <a:endParaRPr lang="zh-CN" altLang="en-US" sz="2000" b="1" u="none">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500" fill="hold" grpId="0" nodeType="clickEffect">
                                  <p:stCondLst>
                                    <p:cond delay="0"/>
                                  </p:stCondLst>
                                  <p:childTnLst>
                                    <p:set>
                                      <p:cBhvr>
                                        <p:cTn id="16" dur="500" fill="hold">
                                          <p:stCondLst>
                                            <p:cond delay="0"/>
                                          </p:stCondLst>
                                        </p:cTn>
                                        <p:tgtEl>
                                          <p:spTgt spid="2"/>
                                        </p:tgtEl>
                                        <p:attrNameLst>
                                          <p:attrName>style.visibility</p:attrName>
                                        </p:attrNameLst>
                                      </p:cBhvr>
                                      <p:to>
                                        <p:strVal val="visible"/>
                                      </p:to>
                                    </p:set>
                                    <p:animEffect transition="in" filter="box(in)">
                                      <p:cBhvr>
                                        <p:cTn id="17" dur="500"/>
                                        <p:tgtEl>
                                          <p:spTgt spid="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ppt_x"/>
                                          </p:val>
                                        </p:tav>
                                        <p:tav tm="100000">
                                          <p:val>
                                            <p:strVal val="#ppt_x"/>
                                          </p:val>
                                        </p:tav>
                                      </p:tavLst>
                                    </p:anim>
                                    <p:anim calcmode="lin" valueType="num">
                                      <p:cBhvr additive="base">
                                        <p:cTn id="2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6" grpId="0"/>
      <p:bldP spid="4" grpId="0"/>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5" name="文本框 34" title=""/>
          <p:cNvSpPr txBox="1"/>
          <p:nvPr>
            <p:custDataLst>
              <p:tags r:id="rId3"/>
            </p:custDataLst>
          </p:nvPr>
        </p:nvSpPr>
        <p:spPr>
          <a:xfrm>
            <a:off x="457200" y="133350"/>
            <a:ext cx="2616835" cy="653415"/>
          </a:xfrm>
          <a:prstGeom prst="rect">
            <a:avLst/>
          </a:prstGeom>
          <a:noFill/>
        </p:spPr>
        <p:txBody>
          <a:bodyPr wrap="square" rtlCol="0" anchor="t">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200" b="1" u="none">
                <a:highlight>
                  <a:srgbClr val="FFFF00"/>
                </a:highlight>
                <a:latin typeface="宋体" panose="02010600030101010101" pitchFamily="2" charset="-122"/>
                <a:cs typeface="华文新魏" panose="02010800040101010101" pitchFamily="2" charset="-122"/>
                <a:sym typeface="+mn-ea"/>
              </a:rPr>
              <a:t>键能的应用</a:t>
            </a:r>
            <a:endParaRPr lang="zh-CN" altLang="en-US" sz="2200" b="1" u="none">
              <a:highlight>
                <a:srgbClr val="FFFF00"/>
              </a:highlight>
              <a:latin typeface="宋体" panose="02010600030101010101" pitchFamily="2" charset="-122"/>
              <a:cs typeface="华文新魏" panose="02010800040101010101" pitchFamily="2" charset="-122"/>
              <a:sym typeface="+mn-ea"/>
            </a:endParaRPr>
          </a:p>
        </p:txBody>
      </p:sp>
      <p:sp>
        <p:nvSpPr>
          <p:cNvPr id="42" name="文本框 41" title=""/>
          <p:cNvSpPr txBox="1"/>
          <p:nvPr>
            <p:custDataLst>
              <p:tags r:id="rId4"/>
            </p:custDataLst>
          </p:nvPr>
        </p:nvSpPr>
        <p:spPr>
          <a:xfrm>
            <a:off x="914400" y="1581150"/>
            <a:ext cx="7519670" cy="147637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defRPr/>
            </a:pPr>
            <a:r>
              <a:rPr lang="en-US" alt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        </a:t>
            </a:r>
            <a:r>
              <a:rPr 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同一化学键</a:t>
            </a:r>
            <a:r>
              <a:rPr lang="zh-CN" sz="2000" b="1" u="none">
                <a:solidFill>
                  <a:srgbClr val="FF0000"/>
                </a:solidFill>
                <a:latin typeface="Times New Roman" panose="02020603050405020304" pitchFamily="18" charset="0"/>
                <a:ea typeface="华文新魏" panose="02010800040101010101" pitchFamily="2" charset="-122"/>
                <a:cs typeface="Times New Roman" panose="02020603050405020304" pitchFamily="18" charset="0"/>
                <a:sym typeface="+mn-ea"/>
              </a:rPr>
              <a:t>解离</a:t>
            </a:r>
            <a:r>
              <a:rPr 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成气态原子所</a:t>
            </a:r>
            <a:r>
              <a:rPr lang="zh-CN" sz="2000" b="1" u="none">
                <a:solidFill>
                  <a:srgbClr val="FF0000"/>
                </a:solidFill>
                <a:latin typeface="Times New Roman" panose="02020603050405020304" pitchFamily="18" charset="0"/>
                <a:ea typeface="华文新魏" panose="02010800040101010101" pitchFamily="2" charset="-122"/>
                <a:cs typeface="Times New Roman" panose="02020603050405020304" pitchFamily="18" charset="0"/>
                <a:sym typeface="+mn-ea"/>
              </a:rPr>
              <a:t>吸收</a:t>
            </a:r>
            <a:r>
              <a:rPr 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的能量与气态原子</a:t>
            </a:r>
            <a:r>
              <a:rPr lang="zh-CN" sz="2000" b="1" u="none">
                <a:solidFill>
                  <a:srgbClr val="1229FE"/>
                </a:solidFill>
                <a:latin typeface="Times New Roman" panose="02020603050405020304" pitchFamily="18" charset="0"/>
                <a:ea typeface="华文新魏" panose="02010800040101010101" pitchFamily="2" charset="-122"/>
                <a:cs typeface="Times New Roman" panose="02020603050405020304" pitchFamily="18" charset="0"/>
                <a:sym typeface="+mn-ea"/>
              </a:rPr>
              <a:t>结合</a:t>
            </a:r>
            <a:r>
              <a:rPr 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形成化学键所</a:t>
            </a:r>
            <a:r>
              <a:rPr lang="zh-CN" sz="2000" b="1" u="none">
                <a:solidFill>
                  <a:srgbClr val="1229FE"/>
                </a:solidFill>
                <a:latin typeface="Times New Roman" panose="02020603050405020304" pitchFamily="18" charset="0"/>
                <a:ea typeface="华文新魏" panose="02010800040101010101" pitchFamily="2" charset="-122"/>
                <a:cs typeface="Times New Roman" panose="02020603050405020304" pitchFamily="18" charset="0"/>
                <a:sym typeface="+mn-ea"/>
              </a:rPr>
              <a:t>释放</a:t>
            </a:r>
            <a:r>
              <a:rPr 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的能量在数值上是</a:t>
            </a:r>
            <a:r>
              <a:rPr lang="zh-CN" sz="2000" b="1" u="none">
                <a:solidFill>
                  <a:srgbClr val="FF0000"/>
                </a:solidFill>
                <a:latin typeface="Times New Roman" panose="02020603050405020304" pitchFamily="18" charset="0"/>
                <a:ea typeface="华文新魏" panose="02010800040101010101" pitchFamily="2" charset="-122"/>
                <a:cs typeface="Times New Roman" panose="02020603050405020304" pitchFamily="18" charset="0"/>
                <a:sym typeface="+mn-ea"/>
              </a:rPr>
              <a:t>相等</a:t>
            </a:r>
            <a:r>
              <a:rPr 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的，故根据化学键的键能数据可计算化学反应的反应热</a:t>
            </a:r>
            <a:r>
              <a:rPr lang="en-US" altLang="zh-CN" sz="2000" b="1" u="none">
                <a:latin typeface="Times New Roman" panose="02020603050405020304" pitchFamily="18" charset="0"/>
                <a:ea typeface="华文新魏" panose="02010800040101010101" pitchFamily="2" charset="-122"/>
                <a:cs typeface="Times New Roman" panose="02020603050405020304" pitchFamily="18" charset="0"/>
                <a:sym typeface="+mn-ea"/>
              </a:rPr>
              <a:t>.</a:t>
            </a:r>
            <a:endParaRPr lang="en-US" altLang="zh-CN" sz="2000" b="1" u="none">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
        <p:nvSpPr>
          <p:cNvPr id="8" name="文本框 7" title=""/>
          <p:cNvSpPr txBox="1"/>
          <p:nvPr>
            <p:custDataLst>
              <p:tags r:id="rId5"/>
            </p:custDataLst>
          </p:nvPr>
        </p:nvSpPr>
        <p:spPr>
          <a:xfrm>
            <a:off x="914400" y="971550"/>
            <a:ext cx="3768725" cy="398780"/>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l"/>
            <a:r>
              <a:rPr lang="en-US" sz="2000" b="1" u="none">
                <a:solidFill>
                  <a:srgbClr val="000000"/>
                </a:solidFill>
                <a:latin typeface="Times New Roman" panose="02020603050405020304" pitchFamily="18" charset="0"/>
                <a:cs typeface="Times New Roman" panose="02020603050405020304" pitchFamily="18" charset="0"/>
                <a:sym typeface="+mn-ea"/>
              </a:rPr>
              <a:t>3</a:t>
            </a:r>
            <a:r>
              <a:rPr lang="zh-CN" altLang="en-US"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利用键能计算反应热</a:t>
            </a:r>
            <a:endParaRPr lang="zh-CN" altLang="en-US" sz="2000" b="1" u="none">
              <a:latin typeface="Times New Roman" panose="02020603050405020304" pitchFamily="18" charset="0"/>
              <a:cs typeface="Times New Roman" panose="02020603050405020304" pitchFamily="18" charset="0"/>
            </a:endParaRPr>
          </a:p>
        </p:txBody>
      </p:sp>
      <p:sp>
        <p:nvSpPr>
          <p:cNvPr id="9" name="文本框 8" title=""/>
          <p:cNvSpPr txBox="1"/>
          <p:nvPr>
            <p:custDataLst>
              <p:tags r:id="rId6"/>
            </p:custDataLst>
          </p:nvPr>
        </p:nvSpPr>
        <p:spPr>
          <a:xfrm>
            <a:off x="1292225" y="3715385"/>
            <a:ext cx="5690870" cy="55308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914400" fontAlgn="auto">
              <a:lnSpc>
                <a:spcPct val="150000"/>
              </a:lnSpc>
              <a:spcAft>
                <a:spcPct val="0"/>
              </a:spcAft>
              <a:tabLst>
                <a:tab pos="1029335"/>
                <a:tab pos="1850390"/>
                <a:tab pos="2538095"/>
                <a:tab pos="3221990"/>
              </a:tabLst>
            </a:pPr>
            <a:r>
              <a:rPr lang="en-US" altLang="zh-CN" sz="2000" b="1" u="none">
                <a:solidFill>
                  <a:srgbClr val="000000"/>
                </a:solidFill>
                <a:latin typeface="Times New Roman" panose="02020603050405020304" pitchFamily="18" charset="0"/>
                <a:cs typeface="Times New Roman" panose="02020603050405020304" pitchFamily="18" charset="0"/>
                <a:sym typeface="+mn-ea"/>
              </a:rPr>
              <a:t>Δ</a:t>
            </a:r>
            <a:r>
              <a:rPr lang="en-US" altLang="zh-CN" sz="2000" b="1" i="1" u="none">
                <a:solidFill>
                  <a:srgbClr val="000000"/>
                </a:solidFill>
                <a:latin typeface="Times New Roman" panose="02020603050405020304" pitchFamily="18" charset="0"/>
                <a:cs typeface="Times New Roman" panose="02020603050405020304" pitchFamily="18" charset="0"/>
                <a:sym typeface="+mn-ea"/>
              </a:rPr>
              <a:t>H</a:t>
            </a:r>
            <a:r>
              <a:rPr lang="en-US" altLang="zh-CN" sz="2000" b="1" u="none">
                <a:solidFill>
                  <a:srgbClr val="000000"/>
                </a:solidFill>
                <a:latin typeface="Times New Roman" panose="02020603050405020304" pitchFamily="18" charset="0"/>
                <a:cs typeface="Times New Roman" panose="02020603050405020304" pitchFamily="18" charset="0"/>
                <a:sym typeface="+mn-ea"/>
              </a:rPr>
              <a:t>&lt;0</a:t>
            </a:r>
            <a:r>
              <a:rPr lang="zh-CN" altLang="zh-CN" sz="2000" b="1" u="none">
                <a:solidFill>
                  <a:srgbClr val="000000"/>
                </a:solidFill>
                <a:latin typeface="Times New Roman" panose="02020603050405020304" pitchFamily="18" charset="0"/>
                <a:cs typeface="Times New Roman" panose="02020603050405020304" pitchFamily="18" charset="0"/>
                <a:sym typeface="+mn-ea"/>
              </a:rPr>
              <a:t>时</a:t>
            </a:r>
            <a:r>
              <a:rPr lang="zh-CN" sz="2000" u="none">
                <a:latin typeface="Times New Roman" panose="02020603050405020304" pitchFamily="18" charset="0"/>
                <a:ea typeface="华文新魏" panose="02010800040101010101" pitchFamily="2" charset="-122"/>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为放热反应</a:t>
            </a:r>
            <a:r>
              <a:rPr lang="zh-CN" altLang="en-US" sz="2000" b="1" u="none">
                <a:solidFill>
                  <a:srgbClr val="000000"/>
                </a:solidFill>
                <a:latin typeface="Times New Roman" panose="02020603050405020304" pitchFamily="18" charset="0"/>
                <a:cs typeface="Times New Roman" panose="02020603050405020304" pitchFamily="18" charset="0"/>
                <a:sym typeface="+mn-ea"/>
              </a:rPr>
              <a:t>；</a:t>
            </a:r>
            <a:r>
              <a:rPr lang="en-US" altLang="zh-CN" sz="2000" b="1" u="none">
                <a:solidFill>
                  <a:srgbClr val="000000"/>
                </a:solidFill>
                <a:latin typeface="Times New Roman" panose="02020603050405020304" pitchFamily="18" charset="0"/>
                <a:cs typeface="Times New Roman" panose="02020603050405020304" pitchFamily="18" charset="0"/>
                <a:sym typeface="+mn-ea"/>
              </a:rPr>
              <a:t>Δ</a:t>
            </a:r>
            <a:r>
              <a:rPr lang="en-US" altLang="zh-CN" sz="2000" b="1" i="1" u="none">
                <a:solidFill>
                  <a:srgbClr val="000000"/>
                </a:solidFill>
                <a:latin typeface="Times New Roman" panose="02020603050405020304" pitchFamily="18" charset="0"/>
                <a:cs typeface="Times New Roman" panose="02020603050405020304" pitchFamily="18" charset="0"/>
                <a:sym typeface="+mn-ea"/>
              </a:rPr>
              <a:t>H</a:t>
            </a:r>
            <a:r>
              <a:rPr lang="en-US" altLang="zh-CN" sz="2000" b="1" u="none">
                <a:solidFill>
                  <a:srgbClr val="000000"/>
                </a:solidFill>
                <a:latin typeface="Times New Roman" panose="02020603050405020304" pitchFamily="18" charset="0"/>
                <a:cs typeface="Times New Roman" panose="02020603050405020304" pitchFamily="18" charset="0"/>
                <a:sym typeface="+mn-ea"/>
              </a:rPr>
              <a:t>&gt;0</a:t>
            </a:r>
            <a:r>
              <a:rPr lang="zh-CN" altLang="zh-CN" sz="2000" b="1" u="none">
                <a:solidFill>
                  <a:srgbClr val="000000"/>
                </a:solidFill>
                <a:latin typeface="Times New Roman" panose="02020603050405020304" pitchFamily="18" charset="0"/>
                <a:cs typeface="Times New Roman" panose="02020603050405020304" pitchFamily="18" charset="0"/>
                <a:sym typeface="+mn-ea"/>
              </a:rPr>
              <a:t>时</a:t>
            </a:r>
            <a:r>
              <a:rPr lang="zh-CN" altLang="en-US" sz="2000" b="1" u="none">
                <a:solidFill>
                  <a:srgbClr val="000000"/>
                </a:solidFill>
                <a:latin typeface="Times New Roman" panose="02020603050405020304" pitchFamily="18" charset="0"/>
                <a:cs typeface="Times New Roman" panose="02020603050405020304" pitchFamily="18" charset="0"/>
                <a:sym typeface="+mn-ea"/>
              </a:rPr>
              <a:t>，</a:t>
            </a:r>
            <a:r>
              <a:rPr lang="zh-CN" altLang="zh-CN" sz="2000" b="1" u="none">
                <a:solidFill>
                  <a:srgbClr val="000000"/>
                </a:solidFill>
                <a:latin typeface="Times New Roman" panose="02020603050405020304" pitchFamily="18" charset="0"/>
                <a:cs typeface="Times New Roman" panose="02020603050405020304" pitchFamily="18" charset="0"/>
                <a:sym typeface="+mn-ea"/>
              </a:rPr>
              <a:t>为吸热反应。</a:t>
            </a:r>
            <a:endParaRPr lang="zh-CN" altLang="en-US" sz="2000" b="1" u="none">
              <a:latin typeface="Times New Roman" panose="02020603050405020304" pitchFamily="18" charset="0"/>
              <a:cs typeface="Times New Roman" panose="02020603050405020304" pitchFamily="18" charset="0"/>
            </a:endParaRPr>
          </a:p>
        </p:txBody>
      </p:sp>
      <p:sp>
        <p:nvSpPr>
          <p:cNvPr id="43" name="文本框 42" title=""/>
          <p:cNvSpPr txBox="1"/>
          <p:nvPr>
            <p:custDataLst>
              <p:tags r:id="rId7"/>
            </p:custDataLst>
          </p:nvPr>
        </p:nvSpPr>
        <p:spPr>
          <a:xfrm>
            <a:off x="1280478" y="3146425"/>
            <a:ext cx="5218271" cy="55308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marL="0" marR="0" lvl="0" indent="0" algn="just" defTabSz="914400" rtl="0" eaLnBrk="1" fontAlgn="auto" latinLnBrk="0" hangingPunct="1">
              <a:lnSpc>
                <a:spcPct val="150000"/>
              </a:lnSpc>
              <a:spcBef>
                <a:spcPct val="0"/>
              </a:spcBef>
              <a:spcAft>
                <a:spcPct val="0"/>
              </a:spcAft>
              <a:buClr>
                <a:srgbClr val="FF0000"/>
              </a:buClr>
              <a:buSzTx/>
              <a:buFontTx/>
              <a:buNone/>
              <a:tabLst>
                <a:tab pos="1350645"/>
                <a:tab pos="2700655"/>
                <a:tab pos="4050665"/>
              </a:tabLst>
              <a:defRPr/>
            </a:pPr>
            <a:r>
              <a:rPr lang="zh-CN" altLang="zh-CN" sz="2000" b="1" u="none" kern="10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ΔH=反应物键能和</a:t>
            </a:r>
            <a:r>
              <a:rPr lang="en-US" altLang="zh-CN" sz="2000" b="1" u="none" kern="10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 - </a:t>
            </a:r>
            <a:r>
              <a:rPr lang="zh-CN" altLang="zh-CN" sz="2000" b="1" u="none" kern="10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生成物键能和 </a:t>
            </a:r>
            <a:endParaRPr lang="zh-CN" altLang="zh-CN" sz="2000" b="1" u="none" kern="100"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8" presetClass="entr" presetSubtype="16" dur="200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amond(in)">
                                      <p:cBhvr>
                                        <p:cTn id="15"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9" grpId="0"/>
      <p:bldP spid="4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矩形 5" title=""/>
          <p:cNvSpPr/>
          <p:nvPr>
            <p:custDataLst>
              <p:tags r:id="rId3"/>
            </p:custDataLst>
          </p:nvPr>
        </p:nvSpPr>
        <p:spPr>
          <a:xfrm>
            <a:off x="494983" y="613251"/>
            <a:ext cx="8601551" cy="3484245"/>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indent="0" algn="just">
              <a:lnSpc>
                <a:spcPct val="150000"/>
              </a:lnSpc>
              <a:spcAft>
                <a:spcPct val="0"/>
              </a:spcAft>
              <a:buFont typeface="Wingdings" panose="05000000000000000000" pitchFamily="2" charset="2"/>
              <a:buNone/>
              <a:tabLst>
                <a:tab pos="2250440"/>
              </a:tabLst>
            </a:pPr>
            <a:r>
              <a:rPr lang="en-US" sz="2100" b="1" u="none" smtClean="0">
                <a:solidFill>
                  <a:schemeClr val="tx1"/>
                </a:solidFill>
                <a:latin typeface="华文新魏" panose="02010800040101010101" pitchFamily="2" charset="-122"/>
                <a:ea typeface="华文新魏" panose="02010800040101010101" pitchFamily="2" charset="-122"/>
                <a:cs typeface="华文新魏" panose="02010800040101010101" pitchFamily="2" charset="-122"/>
                <a:sym typeface="+mn-ea"/>
              </a:rPr>
              <a:t>1</a:t>
            </a:r>
            <a:r>
              <a:rPr lang="zh-CN" altLang="en-US" sz="2100" b="1" u="none" smtClean="0">
                <a:solidFill>
                  <a:schemeClr val="tx1"/>
                </a:solidFill>
                <a:latin typeface="华文新魏" panose="02010800040101010101" pitchFamily="2" charset="-122"/>
                <a:ea typeface="华文新魏" panose="02010800040101010101" pitchFamily="2" charset="-122"/>
                <a:cs typeface="华文新魏" panose="02010800040101010101" pitchFamily="2" charset="-122"/>
                <a:sym typeface="+mn-ea"/>
              </a:rPr>
              <a:t>、</a:t>
            </a:r>
            <a:r>
              <a:rPr lang="zh-CN" altLang="zh-CN" sz="2100" b="1" u="none" kern="100" smtClean="0">
                <a:solidFill>
                  <a:schemeClr val="tx1"/>
                </a:solidFill>
                <a:latin typeface="华文新魏" panose="02010800040101010101" pitchFamily="2" charset="-122"/>
                <a:ea typeface="华文新魏" panose="02010800040101010101" pitchFamily="2" charset="-122"/>
                <a:cs typeface="华文新魏" panose="02010800040101010101" pitchFamily="2" charset="-122"/>
              </a:rPr>
              <a:t>正误</a:t>
            </a:r>
            <a:r>
              <a:rPr lang="zh-CN" altLang="zh-CN" sz="2100" b="1" u="none" kern="100">
                <a:solidFill>
                  <a:schemeClr val="tx1"/>
                </a:solidFill>
                <a:latin typeface="华文新魏" panose="02010800040101010101" pitchFamily="2" charset="-122"/>
                <a:ea typeface="华文新魏" panose="02010800040101010101" pitchFamily="2" charset="-122"/>
                <a:cs typeface="华文新魏" panose="02010800040101010101" pitchFamily="2" charset="-122"/>
              </a:rPr>
              <a:t>判断</a:t>
            </a:r>
            <a:endParaRPr lang="zh-CN" altLang="zh-CN" sz="2100" b="1" u="none" kern="100">
              <a:solidFill>
                <a:schemeClr val="tx1"/>
              </a:solidFill>
              <a:latin typeface="华文新魏" panose="02010800040101010101" pitchFamily="2" charset="-122"/>
              <a:ea typeface="华文新魏" panose="02010800040101010101" pitchFamily="2" charset="-122"/>
              <a:cs typeface="华文新魏" panose="02010800040101010101" pitchFamily="2" charset="-122"/>
            </a:endParaRPr>
          </a:p>
          <a:p>
            <a:pPr>
              <a:lnSpc>
                <a:spcPct val="150000"/>
              </a:lnSpc>
              <a:spcAft>
                <a:spcPct val="0"/>
              </a:spcAft>
              <a:tabLst>
                <a:tab pos="2250440"/>
              </a:tabLst>
            </a:pP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(1)</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共价键的键能越大，共价键越牢固，由该键形成的分子越稳定</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endParaRPr>
          </a:p>
          <a:p>
            <a:pPr>
              <a:lnSpc>
                <a:spcPct val="150000"/>
              </a:lnSpc>
              <a:spcAft>
                <a:spcPct val="0"/>
              </a:spcAft>
              <a:tabLst>
                <a:tab pos="2250440"/>
              </a:tabLst>
            </a:pP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(2)N—H</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的键能是很多分子中的</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N—H</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的键能的平均值</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endParaRPr>
          </a:p>
          <a:p>
            <a:pPr>
              <a:lnSpc>
                <a:spcPct val="150000"/>
              </a:lnSpc>
              <a:spcAft>
                <a:spcPct val="0"/>
              </a:spcAft>
              <a:tabLst>
                <a:tab pos="2250440"/>
              </a:tabLst>
            </a:pP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(3)O—H</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的键能是指在</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298.15 K</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100 kPa</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下，</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1 mol</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气态分子中</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1 mol O—H</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解离成气态原子所吸收的能量</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endParaRPr>
          </a:p>
          <a:p>
            <a:pPr>
              <a:lnSpc>
                <a:spcPct val="150000"/>
              </a:lnSpc>
              <a:spcAft>
                <a:spcPct val="0"/>
              </a:spcAft>
              <a:tabLst>
                <a:tab pos="2250440"/>
              </a:tabLst>
            </a:pP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a:t>
            </a:r>
            <a:r>
              <a:rPr lang="en-US" altLang="zh-CN" sz="2100" b="1" u="none" kern="100" smtClean="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4)C=C</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的键能等于</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C—C</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的键能的</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2</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倍</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endParaRPr>
          </a:p>
          <a:p>
            <a:pPr>
              <a:lnSpc>
                <a:spcPct val="150000"/>
              </a:lnSpc>
              <a:spcAft>
                <a:spcPct val="0"/>
              </a:spcAft>
              <a:tabLst>
                <a:tab pos="2250440"/>
              </a:tabLst>
            </a:pP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(5)σ</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键一定比</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π</a:t>
            </a:r>
            <a:r>
              <a:rPr lang="zh-CN"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键牢固</a:t>
            </a:r>
            <a:r>
              <a:rPr lang="en-US" altLang="zh-CN" sz="2100" b="1" u="none" kern="100">
                <a:solidFill>
                  <a:schemeClr val="tx1"/>
                </a:solidFill>
                <a:latin typeface="Times New Roman" panose="02020603050405020304" pitchFamily="18" charset="0"/>
                <a:ea typeface="华文新魏" panose="02010800040101010101" pitchFamily="2" charset="-122"/>
                <a:cs typeface="Times New Roman" panose="02020603050405020304" pitchFamily="18" charset="0"/>
                <a:sym typeface="+mn-ea"/>
              </a:rPr>
              <a:t>(        )</a:t>
            </a:r>
            <a:endParaRPr lang="en-US" altLang="zh-CN" sz="2100" b="1" u="none" kern="100">
              <a:solidFill>
                <a:schemeClr val="tx1"/>
              </a:solidFill>
              <a:effectLst/>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
        <p:nvSpPr>
          <p:cNvPr id="5" name="矩形 4" title=""/>
          <p:cNvSpPr/>
          <p:nvPr>
            <p:custDataLst>
              <p:tags r:id="rId4"/>
            </p:custDataLst>
          </p:nvPr>
        </p:nvSpPr>
        <p:spPr>
          <a:xfrm>
            <a:off x="8216070" y="1242782"/>
            <a:ext cx="423545" cy="506730"/>
          </a:xfrm>
          <a:prstGeom prst="rect">
            <a:avLst/>
          </a:prstGeom>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1219200"/>
            <a:r>
              <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0" name="矩形 9" title=""/>
          <p:cNvSpPr/>
          <p:nvPr>
            <p:custDataLst>
              <p:tags r:id="rId5"/>
            </p:custDataLst>
          </p:nvPr>
        </p:nvSpPr>
        <p:spPr>
          <a:xfrm>
            <a:off x="6934096" y="1643916"/>
            <a:ext cx="423545" cy="506730"/>
          </a:xfrm>
          <a:prstGeom prst="rect">
            <a:avLst/>
          </a:prstGeom>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1219200"/>
            <a:r>
              <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1" name="矩形 10" title=""/>
          <p:cNvSpPr/>
          <p:nvPr>
            <p:custDataLst>
              <p:tags r:id="rId6"/>
            </p:custDataLst>
          </p:nvPr>
        </p:nvSpPr>
        <p:spPr>
          <a:xfrm>
            <a:off x="4949742" y="2580831"/>
            <a:ext cx="423545" cy="506730"/>
          </a:xfrm>
          <a:prstGeom prst="rect">
            <a:avLst/>
          </a:prstGeom>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1219200"/>
            <a:r>
              <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3" name="矩形 12" title=""/>
          <p:cNvSpPr/>
          <p:nvPr>
            <p:custDataLst>
              <p:tags r:id="rId7"/>
            </p:custDataLst>
          </p:nvPr>
        </p:nvSpPr>
        <p:spPr>
          <a:xfrm>
            <a:off x="5113251" y="3064508"/>
            <a:ext cx="443865" cy="506730"/>
          </a:xfrm>
          <a:prstGeom prst="rect">
            <a:avLst/>
          </a:prstGeom>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1219200"/>
            <a:r>
              <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2" name="矩形 1" title=""/>
          <p:cNvSpPr/>
          <p:nvPr>
            <p:custDataLst>
              <p:tags r:id="rId8"/>
            </p:custDataLst>
          </p:nvPr>
        </p:nvSpPr>
        <p:spPr>
          <a:xfrm>
            <a:off x="3165389" y="3646485"/>
            <a:ext cx="443865" cy="506730"/>
          </a:xfrm>
          <a:prstGeom prst="rect">
            <a:avLst/>
          </a:prstGeom>
        </p:spPr>
        <p:txBody>
          <a:bodyPr wrap="non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defTabSz="1219200"/>
            <a:r>
              <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en-US" altLang="zh-CN" sz="2695" b="1" u="none"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linds(horizontal)">
                                      <p:cBhvr>
                                        <p:cTn id="22" dur="500"/>
                                        <p:tgtEl>
                                          <p:spTgt spid="1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linds(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1" grpId="0"/>
      <p:bldP spid="13" grpId="0"/>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3" name="文本框 112" title=""/>
          <p:cNvSpPr txBox="1"/>
          <p:nvPr>
            <p:custDataLst>
              <p:tags r:id="rId3"/>
            </p:custDataLst>
          </p:nvPr>
        </p:nvSpPr>
        <p:spPr>
          <a:xfrm>
            <a:off x="762000" y="514350"/>
            <a:ext cx="7721600" cy="553085"/>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indent="0" fontAlgn="auto">
              <a:lnSpc>
                <a:spcPct val="150000"/>
              </a:lnSpc>
            </a:pPr>
            <a:r>
              <a:rPr lang="en-US" altLang="zh-CN" sz="2000" b="1" u="none">
                <a:latin typeface="Times New Roman" panose="02020603050405020304" pitchFamily="18" charset="0"/>
                <a:cs typeface="Times New Roman" panose="02020603050405020304" pitchFamily="18" charset="0"/>
              </a:rPr>
              <a:t>1</a:t>
            </a:r>
            <a:r>
              <a:rPr lang="zh-CN" sz="2000" b="1" u="none">
                <a:latin typeface="Times New Roman" panose="02020603050405020304" pitchFamily="18" charset="0"/>
                <a:cs typeface="Times New Roman" panose="02020603050405020304" pitchFamily="18" charset="0"/>
              </a:rPr>
              <a:t>．根据下表中所列键能数据，判断下列分子中，最不稳定的分子是</a:t>
            </a:r>
            <a:endParaRPr lang="zh-CN" altLang="en-US" sz="2000" b="1" u="none">
              <a:latin typeface="Times New Roman" panose="02020603050405020304" pitchFamily="18" charset="0"/>
              <a:cs typeface="Times New Roman" panose="02020603050405020304" pitchFamily="18" charset="0"/>
            </a:endParaRPr>
          </a:p>
        </p:txBody>
      </p:sp>
      <p:graphicFrame>
        <p:nvGraphicFramePr>
          <p:cNvPr id="2" name="表格 1" title=""/>
          <p:cNvGraphicFramePr>
            <a:graphicFrameLocks noGrp="1"/>
          </p:cNvGraphicFramePr>
          <p:nvPr>
            <p:custDataLst>
              <p:tags r:id="rId4"/>
            </p:custDataLst>
          </p:nvPr>
        </p:nvGraphicFramePr>
        <p:xfrm>
          <a:off x="1639570" y="1276350"/>
          <a:ext cx="5755005" cy="1256030"/>
        </p:xfrm>
        <a:graphic>
          <a:graphicData uri="http://schemas.openxmlformats.org/drawingml/2006/table">
            <a:tbl>
              <a:tblPr/>
              <a:tblGrid>
                <a:gridCol w="1724025"/>
                <a:gridCol w="807085"/>
                <a:gridCol w="805180"/>
                <a:gridCol w="805180"/>
                <a:gridCol w="808355"/>
                <a:gridCol w="805180"/>
              </a:tblGrid>
              <a:tr h="528320">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宋体" panose="02010600030101010101" pitchFamily="2" charset="-122"/>
                        </a:rPr>
                        <a:t>化学键</a:t>
                      </a:r>
                      <a:endParaRPr lang="en-US" altLang="en-US" sz="2000" b="1">
                        <a:latin typeface="Times New Roman" panose="02020603050405020304" pitchFamily="18" charset="0"/>
                        <a:ea typeface="宋体" panose="02010600030101010101" pitchFamily="2" charset="-122"/>
                        <a:cs typeface="宋体" panose="02010600030101010101" pitchFamily="2" charset="-122"/>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H-H</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H-Cl</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H-I</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Cl-Cl</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Br-Br</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27710">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键能/ kJ·mol</a:t>
                      </a:r>
                      <a:r>
                        <a:rPr lang="en-US" sz="2000" b="1" baseline="30000">
                          <a:latin typeface="Times New Roman" panose="02020603050405020304" pitchFamily="18" charset="0"/>
                          <a:ea typeface="宋体" panose="02010600030101010101" pitchFamily="2" charset="-122"/>
                          <a:cs typeface="Times New Roman" panose="02020603050405020304" pitchFamily="18" charset="0"/>
                        </a:rPr>
                        <a:t>-1</a:t>
                      </a:r>
                      <a:endParaRPr lang="en-US" altLang="en-US" sz="2000" b="1" baseline="30000">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436</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431</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299</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247</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fontAlgn="auto">
                        <a:lnSpc>
                          <a:spcPct val="150000"/>
                        </a:lnSpc>
                        <a:buNone/>
                      </a:pPr>
                      <a:r>
                        <a:rPr lang="en-US" sz="2000" b="1">
                          <a:latin typeface="Times New Roman" panose="02020603050405020304" pitchFamily="18" charset="0"/>
                          <a:ea typeface="宋体" panose="02010600030101010101" pitchFamily="2" charset="-122"/>
                          <a:cs typeface="Times New Roman" panose="02020603050405020304" pitchFamily="18" charset="0"/>
                        </a:rPr>
                        <a:t>193</a:t>
                      </a:r>
                      <a:endParaRPr lang="en-US" altLang="en-US" sz="2000" b="1">
                        <a:latin typeface="Times New Roman" panose="02020603050405020304" pitchFamily="18" charset="0"/>
                        <a:ea typeface="宋体" panose="02010600030101010101" pitchFamily="2" charset="-122"/>
                        <a:cs typeface="Times New Roman" panose="02020603050405020304" pitchFamily="18" charset="0"/>
                      </a:endParaRPr>
                    </a:p>
                  </a:txBody>
                  <a:tcPr marL="57150" marR="57150" marT="35718" marB="35718"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 name="文本框 2" title=""/>
          <p:cNvSpPr txBox="1"/>
          <p:nvPr>
            <p:custDataLst>
              <p:tags r:id="rId5"/>
            </p:custDataLst>
          </p:nvPr>
        </p:nvSpPr>
        <p:spPr>
          <a:xfrm>
            <a:off x="1371600" y="2952750"/>
            <a:ext cx="6046470" cy="553085"/>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indent="0" fontAlgn="auto">
              <a:lnSpc>
                <a:spcPct val="150000"/>
              </a:lnSpc>
            </a:pPr>
            <a:r>
              <a:rPr lang="zh-CN" sz="2000" b="1" u="none">
                <a:latin typeface="Times New Roman" panose="02020603050405020304" pitchFamily="18" charset="0"/>
                <a:cs typeface="Times New Roman" panose="02020603050405020304" pitchFamily="18" charset="0"/>
              </a:rPr>
              <a:t>A．HCl</a:t>
            </a:r>
            <a:r>
              <a:rPr lang="en-US" sz="2000" b="1" u="none">
                <a:latin typeface="Times New Roman" panose="02020603050405020304" pitchFamily="18" charset="0"/>
                <a:cs typeface="Times New Roman" panose="02020603050405020304" pitchFamily="18" charset="0"/>
              </a:rPr>
              <a:t>	    </a:t>
            </a:r>
            <a:r>
              <a:rPr lang="zh-CN" sz="2000" b="1" u="none">
                <a:latin typeface="Times New Roman" panose="02020603050405020304" pitchFamily="18" charset="0"/>
                <a:cs typeface="Times New Roman" panose="02020603050405020304" pitchFamily="18" charset="0"/>
              </a:rPr>
              <a:t>B．HBr</a:t>
            </a:r>
            <a:r>
              <a:rPr lang="en-US" sz="2000" b="1" u="none">
                <a:latin typeface="Times New Roman" panose="02020603050405020304" pitchFamily="18" charset="0"/>
                <a:cs typeface="Times New Roman" panose="02020603050405020304" pitchFamily="18" charset="0"/>
              </a:rPr>
              <a:t>	</a:t>
            </a:r>
            <a:r>
              <a:rPr lang="zh-CN" sz="2000" b="1" u="none">
                <a:latin typeface="Times New Roman" panose="02020603050405020304" pitchFamily="18" charset="0"/>
                <a:cs typeface="Times New Roman" panose="02020603050405020304" pitchFamily="18" charset="0"/>
              </a:rPr>
              <a:t>C．H</a:t>
            </a:r>
            <a:r>
              <a:rPr lang="en-US" sz="2000" b="1" u="none" baseline="-25000">
                <a:latin typeface="Times New Roman" panose="02020603050405020304" pitchFamily="18" charset="0"/>
                <a:cs typeface="Times New Roman" panose="02020603050405020304" pitchFamily="18" charset="0"/>
              </a:rPr>
              <a:t>2 </a:t>
            </a:r>
            <a:r>
              <a:rPr lang="en-US" sz="2000" b="1" u="none">
                <a:latin typeface="Times New Roman" panose="02020603050405020304" pitchFamily="18" charset="0"/>
                <a:cs typeface="Times New Roman" panose="02020603050405020304" pitchFamily="18" charset="0"/>
              </a:rPr>
              <a:t>	</a:t>
            </a:r>
            <a:r>
              <a:rPr lang="zh-CN" sz="2000" b="1" u="none">
                <a:latin typeface="Times New Roman" panose="02020603050405020304" pitchFamily="18" charset="0"/>
                <a:cs typeface="Times New Roman" panose="02020603050405020304" pitchFamily="18" charset="0"/>
              </a:rPr>
              <a:t>D．Br</a:t>
            </a:r>
            <a:r>
              <a:rPr lang="en-US" sz="2000" b="1" u="none" baseline="-25000">
                <a:latin typeface="Times New Roman" panose="02020603050405020304" pitchFamily="18" charset="0"/>
                <a:cs typeface="Times New Roman" panose="02020603050405020304" pitchFamily="18" charset="0"/>
              </a:rPr>
              <a:t>2</a:t>
            </a:r>
            <a:endParaRPr lang="en-US" altLang="en-US" sz="2000" b="1" u="none" baseline="-25000">
              <a:latin typeface="Times New Roman" panose="02020603050405020304" pitchFamily="18" charset="0"/>
              <a:cs typeface="Times New Roman" panose="02020603050405020304" pitchFamily="18" charset="0"/>
            </a:endParaRPr>
          </a:p>
        </p:txBody>
      </p:sp>
      <p:sp>
        <p:nvSpPr>
          <p:cNvPr id="4" name="文本框 3" title=""/>
          <p:cNvSpPr txBox="1"/>
          <p:nvPr>
            <p:custDataLst>
              <p:tags r:id="rId6"/>
            </p:custDataLst>
          </p:nvPr>
        </p:nvSpPr>
        <p:spPr>
          <a:xfrm>
            <a:off x="7239000" y="2876233"/>
            <a:ext cx="626745" cy="691515"/>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indent="0" fontAlgn="auto">
              <a:lnSpc>
                <a:spcPct val="150000"/>
              </a:lnSpc>
            </a:pPr>
            <a:r>
              <a:rPr lang="en-US" sz="2600" b="1" u="none">
                <a:solidFill>
                  <a:srgbClr val="FF0000"/>
                </a:solidFill>
                <a:latin typeface="Times New Roman" panose="02020603050405020304" pitchFamily="18" charset="0"/>
                <a:ea typeface="微软雅黑" panose="020b0503020204020204" charset="-122"/>
                <a:cs typeface="Times New Roman" panose="02020603050405020304" pitchFamily="18" charset="0"/>
              </a:rPr>
              <a:t>D</a:t>
            </a:r>
            <a:endParaRPr lang="en-US" altLang="en-US" sz="2600" b="1" u="none">
              <a:solidFill>
                <a:srgbClr val="FF0000"/>
              </a:solidFill>
              <a:latin typeface="Times New Roman" panose="02020603050405020304" pitchFamily="18" charset="0"/>
              <a:ea typeface="微软雅黑" panose="020b0503020204020204" charset="-122"/>
              <a:cs typeface="Times New Roman" panose="02020603050405020304" pitchFamily="18" charset="0"/>
            </a:endParaRPr>
          </a:p>
        </p:txBody>
      </p: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7762" name="Rectangle 2" title=""/>
          <p:cNvSpPr>
            <a:spLocks noGrp="1" noChangeArrowheads="1"/>
          </p:cNvSpPr>
          <p:nvPr>
            <p:ph idx="1"/>
            <p:custDataLst>
              <p:tags r:id="rId3"/>
            </p:custDataLst>
          </p:nvPr>
        </p:nvSpPr>
        <p:spPr>
          <a:xfrm>
            <a:off x="838200" y="438150"/>
            <a:ext cx="8131810" cy="1564640"/>
          </a:xfrm>
        </p:spPr>
        <p:txBody>
          <a:bodyPr vert="horz" wrap="square" lIns="68580" tIns="34290" rIns="68580" bIns="34290" numCol="1" anchor="t" anchorCtr="0" compatLnSpc="1">
            <a:normAutofit/>
            <a:scene3d>
              <a:camera prst="orthographicFront"/>
              <a:lightRig rig="threePt" dir="t"/>
            </a:scene3d>
          </a:bodyPr>
          <a:lstStyle/>
          <a:p>
            <a:pPr marL="0" marR="0" lvl="0" indent="0" algn="l" defTabSz="914400" rtl="0" eaLnBrk="0" fontAlgn="base" hangingPunct="0">
              <a:lnSpc>
                <a:spcPct val="150000"/>
              </a:lnSpc>
              <a:spcAft>
                <a:spcPct val="0"/>
              </a:spcAft>
              <a:buClrTx/>
              <a:buSzTx/>
              <a:buFontTx/>
              <a:buNone/>
              <a:defRPr/>
            </a:pP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例如：求</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1molN</a:t>
            </a:r>
            <a:r>
              <a:rPr kumimoji="1" lang="en-US" altLang="zh-CN" sz="2000" b="1" i="0" u="none" strike="noStrike" kern="0" cap="none" spc="0" normalizeH="0" baseline="-2500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2</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完全反应合成</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NH</a:t>
            </a:r>
            <a:r>
              <a:rPr kumimoji="1" lang="en-US" altLang="zh-CN" sz="2000" b="1" i="0" u="none" strike="noStrike" kern="0" cap="none" spc="0" normalizeH="0" baseline="-2500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3</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的反应</a:t>
            </a:r>
            <a:r>
              <a:rPr kumimoji="1" lang="zh-CN" altLang="en-US" sz="2000" b="1" i="0" u="none" strike="noStrike" kern="0" cap="none" spc="0" normalizeH="0" baseline="0" noProof="0" smtClean="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热。已知：对</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反应</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N</a:t>
            </a:r>
            <a:r>
              <a:rPr kumimoji="1" lang="en-US" altLang="zh-CN" sz="2000" b="1" i="0" u="none" strike="noStrike" kern="0" cap="none" spc="0" normalizeH="0" baseline="-2500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2</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+3H</a:t>
            </a:r>
            <a:r>
              <a:rPr kumimoji="1" lang="en-US" altLang="zh-CN" sz="2000" b="1" i="0" u="none" strike="noStrike" kern="0" cap="none" spc="0" normalizeH="0" baseline="-2500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2</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=2NH</a:t>
            </a:r>
            <a:r>
              <a:rPr kumimoji="1" lang="en-US" altLang="zh-CN" sz="2000" b="1" i="0" u="none" strike="noStrike" kern="0" cap="none" spc="0" normalizeH="0" baseline="-2500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3</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，查表知</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N≡N</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H-H</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N-H</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的键能分别为</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946kJ/mol</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a:t>
            </a:r>
            <a:r>
              <a:rPr kumimoji="1" lang="en-US" altLang="zh-CN"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436.0kJ/mol</a:t>
            </a:r>
            <a:r>
              <a:rPr kumimoji="1" lang="zh-CN" altLang="en-US" sz="2000" b="1" i="0" u="none" strike="noStrike" kern="0" cap="none" spc="0" normalizeH="0" baseline="0" noProof="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a:t>
            </a:r>
            <a:r>
              <a:rPr kumimoji="1" lang="en-US" altLang="zh-CN" sz="2000" b="1" i="0" u="none" strike="noStrike" kern="0" cap="none" spc="0" normalizeH="0" baseline="0" noProof="0" smtClean="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390.8kJ/mol</a:t>
            </a:r>
            <a:r>
              <a:rPr kumimoji="1" lang="zh-CN" altLang="en-US" sz="2000" b="1" i="0" u="none" strike="noStrike" kern="0" cap="none" spc="0" normalizeH="0" baseline="0" noProof="0" smtClean="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rPr>
              <a:t>。</a:t>
            </a:r>
            <a:endParaRPr kumimoji="1" lang="en-US" altLang="zh-CN" sz="2000" b="1" i="0" u="none" strike="noStrike" kern="0" cap="none" spc="0" normalizeH="0" baseline="0" noProof="0" smtClean="0">
              <a:solidFill>
                <a:schemeClr val="tx1"/>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
        <p:nvSpPr>
          <p:cNvPr id="3" name="TextBox 2" title=""/>
          <p:cNvSpPr txBox="1"/>
          <p:nvPr>
            <p:custDataLst>
              <p:tags r:id="rId4"/>
            </p:custDataLst>
          </p:nvPr>
        </p:nvSpPr>
        <p:spPr>
          <a:xfrm>
            <a:off x="838200" y="2190750"/>
            <a:ext cx="7970520" cy="1476375"/>
          </a:xfrm>
          <a:prstGeom prst="rect">
            <a:avLst/>
          </a:prstGeom>
          <a:noFill/>
          <a:ln w="9525">
            <a:noFill/>
          </a:ln>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50000"/>
              </a:lnSpc>
            </a:pPr>
            <a:r>
              <a:rPr lang="en-US" altLang="zh-CN" sz="2000" b="1" u="none">
                <a:solidFill>
                  <a:srgbClr val="FF0000"/>
                </a:solidFill>
                <a:effectLst/>
                <a:latin typeface="Times New Roman" panose="02020603050405020304" pitchFamily="18" charset="0"/>
                <a:cs typeface="Times New Roman" panose="02020603050405020304" pitchFamily="18" charset="0"/>
              </a:rPr>
              <a:t>       </a:t>
            </a:r>
            <a:r>
              <a:rPr lang="zh-CN" altLang="en-US" sz="2000" b="1" u="none">
                <a:solidFill>
                  <a:srgbClr val="FF0000"/>
                </a:solidFill>
                <a:effectLst/>
                <a:latin typeface="Times New Roman" panose="02020603050405020304" pitchFamily="18" charset="0"/>
                <a:cs typeface="Times New Roman" panose="02020603050405020304" pitchFamily="18" charset="0"/>
              </a:rPr>
              <a:t>则</a:t>
            </a:r>
            <a:r>
              <a:rPr lang="en-US" altLang="zh-CN" sz="2000" b="1" u="none">
                <a:solidFill>
                  <a:srgbClr val="FF0000"/>
                </a:solidFill>
                <a:effectLst/>
                <a:latin typeface="Times New Roman" panose="02020603050405020304" pitchFamily="18" charset="0"/>
                <a:cs typeface="Times New Roman" panose="02020603050405020304" pitchFamily="18" charset="0"/>
              </a:rPr>
              <a:t>1molN</a:t>
            </a:r>
            <a:r>
              <a:rPr lang="en-US" altLang="zh-CN" sz="2000" b="1" u="none" baseline="-25000">
                <a:solidFill>
                  <a:srgbClr val="FF0000"/>
                </a:solidFill>
                <a:effectLst/>
                <a:latin typeface="Times New Roman" panose="02020603050405020304" pitchFamily="18" charset="0"/>
                <a:cs typeface="Times New Roman" panose="02020603050405020304" pitchFamily="18" charset="0"/>
              </a:rPr>
              <a:t>2</a:t>
            </a:r>
            <a:r>
              <a:rPr lang="zh-CN" altLang="en-US" sz="2000" b="1" u="none">
                <a:solidFill>
                  <a:srgbClr val="FF0000"/>
                </a:solidFill>
                <a:effectLst/>
                <a:latin typeface="Times New Roman" panose="02020603050405020304" pitchFamily="18" charset="0"/>
                <a:cs typeface="Times New Roman" panose="02020603050405020304" pitchFamily="18" charset="0"/>
              </a:rPr>
              <a:t>完全反应的反应热是</a:t>
            </a:r>
            <a:r>
              <a:rPr lang="zh-CN" altLang="en-US" sz="2000" b="1" u="none" smtClean="0">
                <a:solidFill>
                  <a:srgbClr val="FF0000"/>
                </a:solidFill>
                <a:effectLst/>
                <a:latin typeface="Times New Roman" panose="02020603050405020304" pitchFamily="18" charset="0"/>
                <a:cs typeface="Times New Roman" panose="02020603050405020304" pitchFamily="18" charset="0"/>
              </a:rPr>
              <a:t>：</a:t>
            </a:r>
            <a:endParaRPr lang="en-US" altLang="zh-CN" sz="2000" b="1" u="none" smtClean="0">
              <a:solidFill>
                <a:srgbClr val="FF0000"/>
              </a:solidFill>
              <a:effectLst/>
              <a:latin typeface="Times New Roman" panose="02020603050405020304" pitchFamily="18" charset="0"/>
              <a:cs typeface="Times New Roman" panose="02020603050405020304" pitchFamily="18" charset="0"/>
            </a:endParaRPr>
          </a:p>
          <a:p>
            <a:pPr fontAlgn="auto">
              <a:lnSpc>
                <a:spcPct val="150000"/>
              </a:lnSpc>
            </a:pPr>
            <a:r>
              <a:rPr lang="en-US" altLang="zh-CN" sz="2000" b="1" u="none">
                <a:solidFill>
                  <a:srgbClr val="FF0000"/>
                </a:solidFill>
                <a:effectLst/>
                <a:latin typeface="Times New Roman" panose="02020603050405020304" pitchFamily="18" charset="0"/>
                <a:cs typeface="Times New Roman" panose="02020603050405020304" pitchFamily="18" charset="0"/>
              </a:rPr>
              <a:t> </a:t>
            </a:r>
            <a:r>
              <a:rPr lang="en-US" altLang="zh-CN" sz="2000" b="1" u="none" smtClean="0">
                <a:solidFill>
                  <a:srgbClr val="FF0000"/>
                </a:solidFill>
                <a:effectLst/>
                <a:latin typeface="Times New Roman" panose="02020603050405020304" pitchFamily="18" charset="0"/>
                <a:cs typeface="Times New Roman" panose="02020603050405020304" pitchFamily="18" charset="0"/>
              </a:rPr>
              <a:t>      946  </a:t>
            </a:r>
            <a:r>
              <a:rPr lang="en-US" altLang="zh-CN" sz="2000" b="1" u="none">
                <a:solidFill>
                  <a:srgbClr val="FF0000"/>
                </a:solidFill>
                <a:effectLst/>
                <a:latin typeface="Times New Roman" panose="02020603050405020304" pitchFamily="18" charset="0"/>
                <a:cs typeface="Times New Roman" panose="02020603050405020304" pitchFamily="18" charset="0"/>
              </a:rPr>
              <a:t>+ 436.0×3</a:t>
            </a:r>
            <a:r>
              <a:rPr lang="zh-CN" altLang="en-US" sz="2000" b="1" u="none">
                <a:solidFill>
                  <a:srgbClr val="FF0000"/>
                </a:solidFill>
                <a:effectLst/>
                <a:latin typeface="Times New Roman" panose="02020603050405020304" pitchFamily="18" charset="0"/>
                <a:cs typeface="Times New Roman" panose="02020603050405020304" pitchFamily="18" charset="0"/>
              </a:rPr>
              <a:t>－</a:t>
            </a:r>
            <a:r>
              <a:rPr lang="en-US" altLang="zh-CN" sz="2000" b="1" u="none">
                <a:solidFill>
                  <a:srgbClr val="FF0000"/>
                </a:solidFill>
                <a:effectLst/>
                <a:latin typeface="Times New Roman" panose="02020603050405020304" pitchFamily="18" charset="0"/>
                <a:cs typeface="Times New Roman" panose="02020603050405020304" pitchFamily="18" charset="0"/>
              </a:rPr>
              <a:t>390.8×6</a:t>
            </a:r>
            <a:r>
              <a:rPr lang="zh-CN" altLang="en-US" sz="2000" b="1" u="none">
                <a:solidFill>
                  <a:srgbClr val="FF0000"/>
                </a:solidFill>
                <a:effectLst/>
                <a:latin typeface="Times New Roman" panose="02020603050405020304" pitchFamily="18" charset="0"/>
                <a:cs typeface="Times New Roman" panose="02020603050405020304" pitchFamily="18" charset="0"/>
              </a:rPr>
              <a:t>＝－</a:t>
            </a:r>
            <a:r>
              <a:rPr lang="en-US" altLang="zh-CN" sz="2000" b="1" u="none">
                <a:solidFill>
                  <a:srgbClr val="FF0000"/>
                </a:solidFill>
                <a:effectLst/>
                <a:latin typeface="Times New Roman" panose="02020603050405020304" pitchFamily="18" charset="0"/>
                <a:cs typeface="Times New Roman" panose="02020603050405020304" pitchFamily="18" charset="0"/>
              </a:rPr>
              <a:t>90.8kJ</a:t>
            </a:r>
            <a:r>
              <a:rPr kumimoji="1" lang="en-US" altLang="zh-CN" sz="2000" u="none" kern="0" noProof="0" smtClean="0">
                <a:solidFill>
                  <a:srgbClr val="FF0000"/>
                </a:solidFill>
                <a:effectLst/>
                <a:uLnTx/>
                <a:uFillTx/>
                <a:latin typeface="Times New Roman" panose="02020603050405020304" pitchFamily="18" charset="0"/>
                <a:cs typeface="Times New Roman" panose="02020603050405020304" pitchFamily="18" charset="0"/>
                <a:sym typeface="+mn-ea"/>
              </a:rPr>
              <a:t>/mo</a:t>
            </a:r>
            <a:r>
              <a:rPr kumimoji="1" lang="en-US" altLang="zh-CN" sz="2000" u="none" kern="0" noProof="0" smtClean="0">
                <a:effectLst/>
                <a:uLnTx/>
                <a:uFillTx/>
                <a:latin typeface="Times New Roman" panose="02020603050405020304" pitchFamily="18" charset="0"/>
                <a:cs typeface="Times New Roman" panose="02020603050405020304" pitchFamily="18" charset="0"/>
                <a:sym typeface="+mn-ea"/>
              </a:rPr>
              <a:t>l</a:t>
            </a:r>
            <a:endParaRPr lang="en-US" altLang="zh-CN" sz="2000" b="1" u="none">
              <a:solidFill>
                <a:srgbClr val="FF0000"/>
              </a:solidFill>
              <a:effectLst/>
              <a:latin typeface="Times New Roman" panose="02020603050405020304" pitchFamily="18" charset="0"/>
              <a:cs typeface="Times New Roman" panose="02020603050405020304" pitchFamily="18" charset="0"/>
            </a:endParaRPr>
          </a:p>
          <a:p>
            <a:pPr fontAlgn="auto">
              <a:lnSpc>
                <a:spcPct val="150000"/>
              </a:lnSpc>
            </a:pPr>
            <a:r>
              <a:rPr lang="en-US" altLang="zh-CN" sz="2000" b="1" u="none">
                <a:solidFill>
                  <a:srgbClr val="FF0000"/>
                </a:solidFill>
                <a:effectLst/>
                <a:latin typeface="Times New Roman" panose="02020603050405020304" pitchFamily="18" charset="0"/>
                <a:cs typeface="Times New Roman" panose="02020603050405020304" pitchFamily="18" charset="0"/>
              </a:rPr>
              <a:t>           </a:t>
            </a:r>
            <a:r>
              <a:rPr lang="zh-CN" altLang="en-US" sz="2000" b="1" u="none">
                <a:solidFill>
                  <a:srgbClr val="FF0000"/>
                </a:solidFill>
                <a:effectLst/>
                <a:latin typeface="Times New Roman" panose="02020603050405020304" pitchFamily="18" charset="0"/>
                <a:cs typeface="Times New Roman" panose="02020603050405020304" pitchFamily="18" charset="0"/>
              </a:rPr>
              <a:t>答：</a:t>
            </a:r>
            <a:r>
              <a:rPr lang="en-US" altLang="zh-CN" sz="2000" b="1" u="none">
                <a:solidFill>
                  <a:srgbClr val="FF0000"/>
                </a:solidFill>
                <a:effectLst/>
                <a:latin typeface="Times New Roman" panose="02020603050405020304" pitchFamily="18" charset="0"/>
                <a:cs typeface="Times New Roman" panose="02020603050405020304" pitchFamily="18" charset="0"/>
              </a:rPr>
              <a:t>1molN</a:t>
            </a:r>
            <a:r>
              <a:rPr lang="en-US" altLang="zh-CN" sz="2000" b="1" u="none" baseline="-25000">
                <a:solidFill>
                  <a:srgbClr val="FF0000"/>
                </a:solidFill>
                <a:effectLst/>
                <a:latin typeface="Times New Roman" panose="02020603050405020304" pitchFamily="18" charset="0"/>
                <a:cs typeface="Times New Roman" panose="02020603050405020304" pitchFamily="18" charset="0"/>
              </a:rPr>
              <a:t>2</a:t>
            </a:r>
            <a:r>
              <a:rPr lang="zh-CN" altLang="en-US" sz="2000" b="1" u="none">
                <a:solidFill>
                  <a:srgbClr val="FF0000"/>
                </a:solidFill>
                <a:effectLst/>
                <a:latin typeface="Times New Roman" panose="02020603050405020304" pitchFamily="18" charset="0"/>
                <a:cs typeface="Times New Roman" panose="02020603050405020304" pitchFamily="18" charset="0"/>
              </a:rPr>
              <a:t>完全反应合成</a:t>
            </a:r>
            <a:r>
              <a:rPr lang="en-US" altLang="zh-CN" sz="2000" b="1" u="none">
                <a:solidFill>
                  <a:srgbClr val="FF0000"/>
                </a:solidFill>
                <a:effectLst/>
                <a:latin typeface="Times New Roman" panose="02020603050405020304" pitchFamily="18" charset="0"/>
                <a:cs typeface="Times New Roman" panose="02020603050405020304" pitchFamily="18" charset="0"/>
              </a:rPr>
              <a:t>NH</a:t>
            </a:r>
            <a:r>
              <a:rPr lang="en-US" altLang="zh-CN" sz="2000" b="1" u="none" baseline="-25000">
                <a:solidFill>
                  <a:srgbClr val="FF0000"/>
                </a:solidFill>
                <a:effectLst/>
                <a:latin typeface="Times New Roman" panose="02020603050405020304" pitchFamily="18" charset="0"/>
                <a:cs typeface="Times New Roman" panose="02020603050405020304" pitchFamily="18" charset="0"/>
              </a:rPr>
              <a:t>3</a:t>
            </a:r>
            <a:r>
              <a:rPr lang="zh-CN" altLang="en-US" sz="2000" b="1" u="none">
                <a:solidFill>
                  <a:srgbClr val="FF0000"/>
                </a:solidFill>
                <a:effectLst/>
                <a:latin typeface="Times New Roman" panose="02020603050405020304" pitchFamily="18" charset="0"/>
                <a:cs typeface="Times New Roman" panose="02020603050405020304" pitchFamily="18" charset="0"/>
              </a:rPr>
              <a:t>放出的热量是</a:t>
            </a:r>
            <a:r>
              <a:rPr lang="en-US" altLang="zh-CN" sz="2000" b="1" u="none">
                <a:solidFill>
                  <a:srgbClr val="FF0000"/>
                </a:solidFill>
                <a:effectLst/>
                <a:latin typeface="Times New Roman" panose="02020603050405020304" pitchFamily="18" charset="0"/>
                <a:cs typeface="Times New Roman" panose="02020603050405020304" pitchFamily="18" charset="0"/>
              </a:rPr>
              <a:t>90.8kJ</a:t>
            </a:r>
            <a:endParaRPr lang="en-US" altLang="zh-CN" sz="2000" b="1" u="none">
              <a:solidFill>
                <a:srgbClr val="FF0000"/>
              </a:solidFill>
              <a:effectLst/>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7" name="矩形 16" title=""/>
          <p:cNvSpPr/>
          <p:nvPr>
            <p:custDataLst>
              <p:tags r:id="rId3"/>
            </p:custDataLst>
          </p:nvPr>
        </p:nvSpPr>
        <p:spPr>
          <a:xfrm>
            <a:off x="762000" y="590550"/>
            <a:ext cx="7959725" cy="1476375"/>
          </a:xfrm>
          <a:prstGeom prst="rect">
            <a:avLst/>
          </a:prstGeom>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50000"/>
              </a:lnSpc>
            </a:pPr>
            <a:r>
              <a:rPr lang="en-US"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1</a:t>
            </a: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、概念</a:t>
            </a:r>
            <a:endPar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endParaRPr>
          </a:p>
          <a:p>
            <a:pPr fontAlgn="auto">
              <a:lnSpc>
                <a:spcPct val="150000"/>
              </a:lnSpc>
            </a:pPr>
            <a:r>
              <a:rPr lang="zh-CN" altLang="en-US" sz="2000" b="1" u="none">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键长</a:t>
            </a: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是构成化学键的</a:t>
            </a:r>
            <a:r>
              <a:rPr lang="zh-CN" altLang="en-US" sz="2000" b="1" u="none">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两个原子的核间距</a:t>
            </a:r>
            <a:r>
              <a:rPr lang="zh-CN" altLang="en-US"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。不过，分子中的原子始终处于不断振动之中，键长只是振动着的原子处于平衡位置时的核间距。</a:t>
            </a:r>
            <a:endParaRPr lang="zh-CN" altLang="zh-CN" sz="20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7" name="标题 1" title=""/>
          <p:cNvSpPr>
            <a:spLocks noGrp="1"/>
          </p:cNvSpPr>
          <p:nvPr>
            <p:custDataLst>
              <p:tags r:id="rId4"/>
            </p:custDataLst>
          </p:nvPr>
        </p:nvSpPr>
        <p:spPr>
          <a:xfrm>
            <a:off x="457200" y="209074"/>
            <a:ext cx="1423035" cy="418624"/>
          </a:xfrm>
          <a:prstGeom prst="rect">
            <a:avLst/>
          </a:prstGeom>
          <a:noFill/>
          <a:ln w="9525">
            <a:noFill/>
          </a:ln>
        </p:spPr>
        <p:txBody>
          <a:bodyPr anchor="ctr"/>
          <a:lstStyle>
            <a:defPPr>
              <a:defRPr lang="zh-CN"/>
            </a:defPPr>
            <a:lvl1pPr marL="0" lvl="0" indent="0" algn="l" defTabSz="913765" rtl="0" eaLnBrk="0" fontAlgn="base" latinLnBrk="0" hangingPunct="0">
              <a:lnSpc>
                <a:spcPct val="90000"/>
              </a:lnSpc>
              <a:spcBef>
                <a:spcPct val="0"/>
              </a:spcBef>
              <a:spcAft>
                <a:spcPct val="0"/>
              </a:spcAft>
              <a:buNone/>
              <a:defRPr sz="4400" b="1" i="0" u="sng" kern="1200" baseline="0">
                <a:solidFill>
                  <a:schemeClr val="tx1"/>
                </a:solidFill>
                <a:latin typeface="+mj-lt"/>
                <a:ea typeface="+mj-ea"/>
                <a:cs typeface="+mj-cs"/>
              </a:defRPr>
            </a:lvl1pPr>
            <a:lvl2pPr marL="456565" lvl="1" indent="0" algn="l" defTabSz="913765" rtl="0" eaLnBrk="0" fontAlgn="base" latinLnBrk="0" hangingPunct="0">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2pPr>
            <a:lvl3pPr marL="913765" lvl="2" indent="0" algn="l" defTabSz="913765" rtl="0" eaLnBrk="0" fontAlgn="base" latinLnBrk="0" hangingPunct="0">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3pPr>
            <a:lvl4pPr marL="1370330" lvl="3" indent="0" algn="l" defTabSz="913765" rtl="0" eaLnBrk="0" fontAlgn="base" latinLnBrk="0" hangingPunct="0">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4pPr>
            <a:lvl5pPr marL="1827530" lvl="4" indent="0" algn="l" defTabSz="913765" rtl="0" eaLnBrk="0" fontAlgn="base" latinLnBrk="0" hangingPunct="0">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5pPr>
            <a:lvl6pPr marL="457200" lvl="5" indent="0" algn="l" defTabSz="913765" rtl="0" eaLnBrk="1" fontAlgn="base" latinLnBrk="0" hangingPunct="1">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6pPr>
            <a:lvl7pPr marL="914400" lvl="6" indent="0" algn="l" defTabSz="913765" rtl="0" eaLnBrk="1" fontAlgn="base" latinLnBrk="0" hangingPunct="1">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7pPr>
            <a:lvl8pPr marL="1371600" lvl="7" indent="0" algn="l" defTabSz="913765" rtl="0" eaLnBrk="1" fontAlgn="base" latinLnBrk="0" hangingPunct="1">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8pPr>
            <a:lvl9pPr marL="1828800" lvl="8" indent="0" algn="l" defTabSz="913765" rtl="0" eaLnBrk="1" fontAlgn="base" latinLnBrk="0" hangingPunct="1">
              <a:lnSpc>
                <a:spcPct val="90000"/>
              </a:lnSpc>
              <a:spcBef>
                <a:spcPct val="0"/>
              </a:spcBef>
              <a:spcAft>
                <a:spcPct val="0"/>
              </a:spcAft>
              <a:buNone/>
              <a:defRPr sz="4400" b="1" i="0" u="sng" kern="1200" baseline="0">
                <a:solidFill>
                  <a:schemeClr val="tx1"/>
                </a:solidFill>
                <a:latin typeface="Calibri Light" panose="020f0302020204030204" pitchFamily="34" charset="0"/>
                <a:ea typeface="宋体" panose="02010600030101010101" pitchFamily="2" charset="-122"/>
                <a:cs typeface="+mn-cs"/>
              </a:defRPr>
            </a:lvl9pPr>
          </a:lstStyle>
          <a:p>
            <a:r>
              <a:rPr lang="zh-CN" altLang="en-US" sz="2000" b="1" u="none">
                <a:solidFill>
                  <a:srgbClr val="000000"/>
                </a:solidFill>
                <a:highlight>
                  <a:srgbClr val="FFFF00"/>
                </a:highlight>
                <a:latin typeface="宋体" panose="02010600030101010101" pitchFamily="2" charset="-122"/>
                <a:ea typeface="宋体" panose="02010600030101010101" pitchFamily="2" charset="-122"/>
                <a:cs typeface="微软雅黑" panose="020b0503020204020204" charset="-122"/>
                <a:sym typeface="+mn-ea"/>
              </a:rPr>
              <a:t>二、</a:t>
            </a:r>
            <a:r>
              <a:rPr lang="zh-CN" altLang="zh-CN" sz="2000" b="1" u="none">
                <a:solidFill>
                  <a:srgbClr val="000000"/>
                </a:solidFill>
                <a:highlight>
                  <a:srgbClr val="FFFF00"/>
                </a:highlight>
                <a:latin typeface="宋体" panose="02010600030101010101" pitchFamily="2" charset="-122"/>
                <a:ea typeface="宋体" panose="02010600030101010101" pitchFamily="2" charset="-122"/>
                <a:cs typeface="微软雅黑" panose="020b0503020204020204" charset="-122"/>
                <a:sym typeface="+mn-ea"/>
              </a:rPr>
              <a:t>键</a:t>
            </a:r>
            <a:r>
              <a:rPr lang="zh-CN" altLang="en-US" sz="2000" b="1" u="none">
                <a:solidFill>
                  <a:srgbClr val="000000"/>
                </a:solidFill>
                <a:highlight>
                  <a:srgbClr val="FFFF00"/>
                </a:highlight>
                <a:latin typeface="宋体" panose="02010600030101010101" pitchFamily="2" charset="-122"/>
                <a:ea typeface="宋体" panose="02010600030101010101" pitchFamily="2" charset="-122"/>
                <a:cs typeface="微软雅黑" panose="020b0503020204020204" charset="-122"/>
                <a:sym typeface="+mn-ea"/>
              </a:rPr>
              <a:t>长</a:t>
            </a:r>
            <a:endParaRPr lang="zh-CN" altLang="en-US" sz="2000" b="1" u="none">
              <a:solidFill>
                <a:srgbClr val="000000"/>
              </a:solidFill>
              <a:highlight>
                <a:srgbClr val="FFFF00"/>
              </a:highlight>
              <a:latin typeface="宋体" panose="02010600030101010101" pitchFamily="2" charset="-122"/>
              <a:ea typeface="宋体" panose="02010600030101010101" pitchFamily="2" charset="-122"/>
              <a:cs typeface="微软雅黑" panose="020b0503020204020204" charset="-122"/>
              <a:sym typeface="+mn-ea"/>
            </a:endParaRPr>
          </a:p>
        </p:txBody>
      </p:sp>
      <p:pic>
        <p:nvPicPr>
          <p:cNvPr id="10" name="图片 9" title=""/>
          <p:cNvPicPr>
            <a:picLocks noChangeAspect="1"/>
          </p:cNvPicPr>
          <p:nvPr>
            <p:custDataLst>
              <p:tags r:id="rId7"/>
            </p:custDataLst>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1974814" y="2091977"/>
            <a:ext cx="1998583" cy="1728504"/>
          </a:xfrm>
          <a:prstGeom prst="rect">
            <a:avLst/>
          </a:prstGeom>
        </p:spPr>
      </p:pic>
      <p:sp>
        <p:nvSpPr>
          <p:cNvPr id="11" name="Rectangle 2" title=""/>
          <p:cNvSpPr txBox="1">
            <a:spLocks noChangeArrowheads="1"/>
          </p:cNvSpPr>
          <p:nvPr>
            <p:custDataLst>
              <p:tags r:id="rId8"/>
            </p:custDataLst>
          </p:nvPr>
        </p:nvSpPr>
        <p:spPr>
          <a:xfrm>
            <a:off x="4343400" y="2660491"/>
            <a:ext cx="1993106" cy="321945"/>
          </a:xfrm>
          <a:prstGeom prst="rect">
            <a:avLst/>
          </a:prstGeom>
          <a:extLst>
            <a:ext uri="{91240B29-F687-4F45-9708-019B960494DF}">
              <a14:hiddenLine xmlns:a14="http://schemas.microsoft.com/office/drawing/2010/main" w="9525">
                <a:solidFill>
                  <a:srgbClr val="000000"/>
                </a:solidFill>
                <a:prstDash val="solid"/>
                <a:miter lim="800000"/>
                <a:headEnd len="med" type="none" w="med"/>
                <a:tailEnd len="med" type="none" w="med"/>
              </a14:hiddenLine>
            </a:ext>
          </a:extLst>
        </p:spPr>
        <p:txBody>
          <a:bodyPr vert="horz" lIns="68580" tIns="34290" rIns="68580" bIns="34290" rtlCol="0">
            <a:noAutofit/>
          </a:bodyPr>
          <a:lstStyle>
            <a:defPPr>
              <a:defRPr lang="zh-CN"/>
            </a:defPPr>
            <a:lvl1pPr marL="228600" lvl="0" indent="-228600" algn="l" defTabSz="914400" rtl="0" eaLnBrk="1" fontAlgn="base" latinLnBrk="0" hangingPunct="1">
              <a:lnSpc>
                <a:spcPct val="90000"/>
              </a:lnSpc>
              <a:spcBef>
                <a:spcPts val="1000"/>
              </a:spcBef>
              <a:spcAft>
                <a:spcPct val="0"/>
              </a:spcAft>
              <a:buFont typeface="Arial" pitchFamily="34" charset="0"/>
              <a:buChar char="•"/>
              <a:defRPr sz="2800" b="1" i="0" u="sng" kern="1200" baseline="0">
                <a:solidFill>
                  <a:schemeClr val="tx1"/>
                </a:solidFill>
                <a:latin typeface="华文楷体" panose="02010600040101010101" pitchFamily="2" charset="-122"/>
                <a:ea typeface="华文楷体" panose="02010600040101010101" pitchFamily="2" charset="-122"/>
                <a:cs typeface="+mn-cs"/>
              </a:defRPr>
            </a:lvl1pPr>
            <a:lvl2pPr marL="685800" lvl="1" indent="-228600" algn="l" defTabSz="914400" rtl="0" eaLnBrk="1" fontAlgn="base" latinLnBrk="0" hangingPunct="1">
              <a:lnSpc>
                <a:spcPct val="90000"/>
              </a:lnSpc>
              <a:spcBef>
                <a:spcPts val="500"/>
              </a:spcBef>
              <a:spcAft>
                <a:spcPct val="0"/>
              </a:spcAft>
              <a:buFont typeface="Arial" pitchFamily="34" charset="0"/>
              <a:buChar char="•"/>
              <a:defRPr sz="2400" b="1" i="0" u="sng" kern="1200" baseline="0">
                <a:solidFill>
                  <a:schemeClr val="tx1"/>
                </a:solidFill>
                <a:latin typeface="华文楷体" panose="02010600040101010101" pitchFamily="2" charset="-122"/>
                <a:ea typeface="华文楷体" panose="02010600040101010101" pitchFamily="2" charset="-122"/>
                <a:cs typeface="+mn-cs"/>
              </a:defRPr>
            </a:lvl2pPr>
            <a:lvl3pPr marL="1143000" lvl="2" indent="-228600" algn="l" defTabSz="914400" rtl="0" eaLnBrk="1" fontAlgn="base" latinLnBrk="0" hangingPunct="1">
              <a:lnSpc>
                <a:spcPct val="90000"/>
              </a:lnSpc>
              <a:spcBef>
                <a:spcPts val="500"/>
              </a:spcBef>
              <a:spcAft>
                <a:spcPct val="0"/>
              </a:spcAft>
              <a:buFont typeface="Arial" pitchFamily="34" charset="0"/>
              <a:buChar char="•"/>
              <a:defRPr sz="2000" b="1" i="0" u="sng" kern="1200" baseline="0">
                <a:solidFill>
                  <a:schemeClr val="tx1"/>
                </a:solidFill>
                <a:latin typeface="华文楷体" panose="02010600040101010101" pitchFamily="2" charset="-122"/>
                <a:ea typeface="华文楷体" panose="02010600040101010101" pitchFamily="2" charset="-122"/>
                <a:cs typeface="+mn-cs"/>
              </a:defRPr>
            </a:lvl3pPr>
            <a:lvl4pPr marL="1600200" lvl="3" indent="-228600" algn="l" defTabSz="914400" rtl="0" eaLnBrk="1" fontAlgn="base" latinLnBrk="0" hangingPunct="1">
              <a:lnSpc>
                <a:spcPct val="90000"/>
              </a:lnSpc>
              <a:spcBef>
                <a:spcPts val="500"/>
              </a:spcBef>
              <a:spcAft>
                <a:spcPct val="0"/>
              </a:spcAft>
              <a:buFont typeface="Arial" pitchFamily="34" charset="0"/>
              <a:buChar char="•"/>
              <a:defRPr sz="1800" b="1" i="0" u="sng" kern="1200" baseline="0">
                <a:solidFill>
                  <a:schemeClr val="tx1"/>
                </a:solidFill>
                <a:latin typeface="华文楷体" panose="02010600040101010101" pitchFamily="2" charset="-122"/>
                <a:ea typeface="华文楷体" panose="02010600040101010101" pitchFamily="2" charset="-122"/>
                <a:cs typeface="+mn-cs"/>
              </a:defRPr>
            </a:lvl4pPr>
            <a:lvl5pPr marL="2057400" lvl="4" indent="-228600" algn="l" defTabSz="914400" rtl="0" eaLnBrk="1" fontAlgn="base" latinLnBrk="0" hangingPunct="1">
              <a:lnSpc>
                <a:spcPct val="90000"/>
              </a:lnSpc>
              <a:spcBef>
                <a:spcPts val="500"/>
              </a:spcBef>
              <a:spcAft>
                <a:spcPct val="0"/>
              </a:spcAft>
              <a:buFont typeface="Arial" pitchFamily="34" charset="0"/>
              <a:buChar char="•"/>
              <a:defRPr sz="1800" b="1" i="0" u="sng" kern="1200" baseline="0">
                <a:solidFill>
                  <a:schemeClr val="tx1"/>
                </a:solidFill>
                <a:latin typeface="华文楷体" panose="02010600040101010101" pitchFamily="2" charset="-122"/>
                <a:ea typeface="华文楷体" panose="02010600040101010101" pitchFamily="2" charset="-122"/>
                <a:cs typeface="+mn-cs"/>
              </a:defRPr>
            </a:lvl5pPr>
            <a:lvl6pPr marL="2514600" lvl="5" indent="-228600" algn="l" defTabSz="914400" rtl="0" eaLnBrk="1" fontAlgn="base" latinLnBrk="0" hangingPunct="1">
              <a:lnSpc>
                <a:spcPct val="90000"/>
              </a:lnSpc>
              <a:spcBef>
                <a:spcPts val="500"/>
              </a:spcBef>
              <a:spcAft>
                <a:spcPct val="0"/>
              </a:spcAft>
              <a:buFont typeface="Arial" pitchFamily="34" charset="0"/>
              <a:buChar char="•"/>
              <a:defRPr sz="1800" b="1" i="0" u="sng" kern="1200" baseline="0">
                <a:solidFill>
                  <a:schemeClr val="tx1"/>
                </a:solidFill>
                <a:latin typeface="+mn-lt"/>
                <a:ea typeface="+mn-ea"/>
                <a:cs typeface="+mn-cs"/>
              </a:defRPr>
            </a:lvl6pPr>
            <a:lvl7pPr marL="2971800" lvl="6" indent="-228600" algn="l" defTabSz="914400" rtl="0" eaLnBrk="1" fontAlgn="base" latinLnBrk="0" hangingPunct="1">
              <a:lnSpc>
                <a:spcPct val="90000"/>
              </a:lnSpc>
              <a:spcBef>
                <a:spcPts val="500"/>
              </a:spcBef>
              <a:spcAft>
                <a:spcPct val="0"/>
              </a:spcAft>
              <a:buFont typeface="Arial" pitchFamily="34" charset="0"/>
              <a:buChar char="•"/>
              <a:defRPr sz="1800" b="1" i="0" u="sng" kern="1200" baseline="0">
                <a:solidFill>
                  <a:schemeClr val="tx1"/>
                </a:solidFill>
                <a:latin typeface="+mn-lt"/>
                <a:ea typeface="+mn-ea"/>
                <a:cs typeface="+mn-cs"/>
              </a:defRPr>
            </a:lvl7pPr>
            <a:lvl8pPr marL="3429000" lvl="7" indent="-228600" algn="l" defTabSz="914400" rtl="0" eaLnBrk="1" fontAlgn="base" latinLnBrk="0" hangingPunct="1">
              <a:lnSpc>
                <a:spcPct val="90000"/>
              </a:lnSpc>
              <a:spcBef>
                <a:spcPts val="500"/>
              </a:spcBef>
              <a:spcAft>
                <a:spcPct val="0"/>
              </a:spcAft>
              <a:buFont typeface="Arial" pitchFamily="34" charset="0"/>
              <a:buChar char="•"/>
              <a:defRPr sz="1800" b="1" i="0" u="sng" kern="1200" baseline="0">
                <a:solidFill>
                  <a:schemeClr val="tx1"/>
                </a:solidFill>
                <a:latin typeface="+mn-lt"/>
                <a:ea typeface="+mn-ea"/>
                <a:cs typeface="+mn-cs"/>
              </a:defRPr>
            </a:lvl8pPr>
            <a:lvl9pPr marL="3886200" lvl="8" indent="-228600" algn="l" defTabSz="914400" rtl="0" eaLnBrk="1" fontAlgn="base" latinLnBrk="0" hangingPunct="1">
              <a:lnSpc>
                <a:spcPct val="90000"/>
              </a:lnSpc>
              <a:spcBef>
                <a:spcPts val="500"/>
              </a:spcBef>
              <a:spcAft>
                <a:spcPct val="0"/>
              </a:spcAft>
              <a:buFont typeface="Arial" pitchFamily="34" charset="0"/>
              <a:buChar char="•"/>
              <a:defRPr sz="1800" b="1" i="0" u="sng" kern="1200" baseline="0">
                <a:solidFill>
                  <a:schemeClr val="tx1"/>
                </a:solidFill>
                <a:latin typeface="+mn-lt"/>
                <a:ea typeface="+mn-ea"/>
                <a:cs typeface="+mn-cs"/>
              </a:defRPr>
            </a:lvl9pPr>
          </a:lstStyle>
          <a:p>
            <a:pPr>
              <a:buFont typeface="Arial" pitchFamily="34" charset="0"/>
              <a:buNone/>
            </a:pPr>
            <a:r>
              <a:rPr lang="en-US" altLang="zh-CN" sz="2000" b="1" u="none">
                <a:latin typeface="Times New Roman" panose="02020603050405020304" pitchFamily="18" charset="0"/>
                <a:ea typeface="宋体" panose="02010600030101010101" pitchFamily="2" charset="-122"/>
                <a:cs typeface="Times New Roman" panose="02020603050405020304" pitchFamily="18" charset="0"/>
              </a:rPr>
              <a:t>H</a:t>
            </a:r>
            <a:r>
              <a:rPr lang="en-US" altLang="zh-CN" sz="2000" b="1" u="none" baseline="-25000">
                <a:latin typeface="Times New Roman" panose="02020603050405020304" pitchFamily="18" charset="0"/>
                <a:ea typeface="宋体" panose="02010600030101010101" pitchFamily="2" charset="-122"/>
                <a:cs typeface="Times New Roman" panose="02020603050405020304" pitchFamily="18" charset="0"/>
              </a:rPr>
              <a:t>2</a:t>
            </a:r>
            <a:r>
              <a:rPr lang="zh-CN" altLang="en-US" sz="2000" b="1" u="none">
                <a:latin typeface="Times New Roman" panose="02020603050405020304" pitchFamily="18" charset="0"/>
                <a:ea typeface="宋体" panose="02010600030101010101" pitchFamily="2" charset="-122"/>
                <a:cs typeface="Times New Roman" panose="02020603050405020304" pitchFamily="18" charset="0"/>
              </a:rPr>
              <a:t>中</a:t>
            </a:r>
            <a:r>
              <a:rPr lang="en-US" altLang="zh-CN" sz="2000" b="1" u="none" err="1">
                <a:latin typeface="Times New Roman" panose="02020603050405020304" pitchFamily="18" charset="0"/>
                <a:ea typeface="宋体" panose="02010600030101010101" pitchFamily="2" charset="-122"/>
                <a:cs typeface="Times New Roman" panose="02020603050405020304" pitchFamily="18" charset="0"/>
              </a:rPr>
              <a:t>H-H</a:t>
            </a:r>
            <a:r>
              <a:rPr lang="zh-CN" altLang="en-US" sz="2000" b="1" u="none">
                <a:latin typeface="Times New Roman" panose="02020603050405020304" pitchFamily="18" charset="0"/>
                <a:ea typeface="宋体" panose="02010600030101010101" pitchFamily="2" charset="-122"/>
                <a:cs typeface="Times New Roman" panose="02020603050405020304" pitchFamily="18" charset="0"/>
              </a:rPr>
              <a:t>键长</a:t>
            </a:r>
            <a:endParaRPr lang="zh-CN" altLang="en-US" sz="2000" b="1" u="none">
              <a:latin typeface="Times New Roman" panose="02020603050405020304" pitchFamily="18" charset="0"/>
              <a:ea typeface="宋体" panose="02010600030101010101" pitchFamily="2" charset="-122"/>
              <a:cs typeface="Times New Roman" panose="02020603050405020304" pitchFamily="18" charset="0"/>
            </a:endParaRPr>
          </a:p>
        </p:txBody>
      </p:sp>
      <p:sp>
        <p:nvSpPr>
          <p:cNvPr id="13" name="文本框 12" title=""/>
          <p:cNvSpPr txBox="1"/>
          <p:nvPr>
            <p:custDataLst>
              <p:tags r:id="rId9"/>
            </p:custDataLst>
          </p:nvPr>
        </p:nvSpPr>
        <p:spPr>
          <a:xfrm>
            <a:off x="4343400" y="3181350"/>
            <a:ext cx="3489484" cy="398780"/>
          </a:xfrm>
          <a:prstGeom prst="rect">
            <a:avLst/>
          </a:prstGeom>
          <a:noFill/>
        </p:spPr>
        <p:txBody>
          <a:bodyPr wrap="square">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buNone/>
            </a:pPr>
            <a:r>
              <a:rPr lang="zh-CN" altLang="en-US" sz="2000" b="1" u="none">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单位：</a:t>
            </a:r>
            <a:r>
              <a:rPr lang="en-US" altLang="zh-CN"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pm</a:t>
            </a:r>
            <a:r>
              <a:rPr lang="zh-CN" altLang="en-US"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a:t>
            </a:r>
            <a:r>
              <a:rPr lang="en-US" altLang="zh-CN"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1 pm</a:t>
            </a:r>
            <a:r>
              <a:rPr lang="zh-CN" altLang="en-US"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a:t>
            </a:r>
            <a:r>
              <a:rPr lang="en-US" altLang="zh-CN"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10</a:t>
            </a:r>
            <a:r>
              <a:rPr lang="en-US" altLang="zh-CN" sz="2000" b="1" i="0" u="none" baseline="30000">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-12</a:t>
            </a:r>
            <a:r>
              <a:rPr lang="en-US" altLang="zh-CN" sz="2000" b="1" u="none">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 m</a:t>
            </a:r>
            <a:r>
              <a:rPr lang="zh-CN" altLang="en-US"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rPr>
              <a:t>）</a:t>
            </a:r>
            <a:endParaRPr lang="en-US" altLang="zh-CN" sz="2000" b="1" i="0" u="none">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a:endParaRPr>
          </a:p>
        </p:txBody>
      </p:sp>
      <p:sp>
        <p:nvSpPr>
          <p:cNvPr id="2" name="文本框 1" title=""/>
          <p:cNvSpPr txBox="1"/>
          <p:nvPr>
            <p:custDataLst>
              <p:tags r:id="rId10"/>
            </p:custDataLst>
          </p:nvPr>
        </p:nvSpPr>
        <p:spPr>
          <a:xfrm>
            <a:off x="838041" y="4095909"/>
            <a:ext cx="7994333" cy="398780"/>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zh-CN" altLang="en-US" sz="2000" b="1" u="none">
                <a:solidFill>
                  <a:srgbClr val="FF0000"/>
                </a:solidFill>
                <a:latin typeface="Times New Roman" panose="02020603050405020304" pitchFamily="18" charset="0"/>
                <a:ea typeface="宋体" panose="02010600030101010101" pitchFamily="2" charset="-122"/>
                <a:cs typeface="微软雅黑" panose="020b0503020204020204" charset="-122"/>
                <a:sym typeface="+mn-ea"/>
              </a:rPr>
              <a:t>原子半径</a:t>
            </a:r>
            <a:r>
              <a:rPr lang="zh-CN" altLang="zh-CN" sz="2000" b="1" u="none">
                <a:solidFill>
                  <a:srgbClr val="000000"/>
                </a:solidFill>
                <a:latin typeface="Times New Roman" panose="02020603050405020304" pitchFamily="18" charset="0"/>
                <a:ea typeface="宋体" panose="02010600030101010101" pitchFamily="2" charset="-122"/>
                <a:cs typeface="微软雅黑" panose="020b0503020204020204" charset="-122"/>
                <a:sym typeface="+mn-ea"/>
              </a:rPr>
              <a:t>决定化学键的键长，</a:t>
            </a:r>
            <a:r>
              <a:rPr lang="zh-CN" altLang="en-US" sz="2000" b="1" u="none">
                <a:solidFill>
                  <a:srgbClr val="FF0000"/>
                </a:solidFill>
                <a:latin typeface="Times New Roman" panose="02020603050405020304" pitchFamily="18" charset="0"/>
                <a:ea typeface="宋体" panose="02010600030101010101" pitchFamily="2" charset="-122"/>
                <a:cs typeface="微软雅黑" panose="020b0503020204020204" charset="-122"/>
                <a:sym typeface="+mn-ea"/>
              </a:rPr>
              <a:t>原子半径</a:t>
            </a:r>
            <a:r>
              <a:rPr lang="zh-CN" altLang="zh-CN" sz="2000" b="1" u="none">
                <a:solidFill>
                  <a:srgbClr val="000000"/>
                </a:solidFill>
                <a:latin typeface="Times New Roman" panose="02020603050405020304" pitchFamily="18" charset="0"/>
                <a:ea typeface="宋体" panose="02010600030101010101" pitchFamily="2" charset="-122"/>
                <a:cs typeface="微软雅黑" panose="020b0503020204020204" charset="-122"/>
                <a:sym typeface="+mn-ea"/>
              </a:rPr>
              <a:t>越小，共价键的键长越短。</a:t>
            </a:r>
            <a:endParaRPr lang="zh-CN" altLang="en-US" sz="2000" u="none">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12404" name="表格 12403" title=""/>
          <p:cNvGraphicFramePr>
            <a:graphicFrameLocks noGrp="1"/>
          </p:cNvGraphicFramePr>
          <p:nvPr>
            <p:custDataLst>
              <p:tags r:id="rId4"/>
            </p:custDataLst>
          </p:nvPr>
        </p:nvGraphicFramePr>
        <p:xfrm>
          <a:off x="1172051" y="657701"/>
          <a:ext cx="6884035" cy="2987040"/>
        </p:xfrm>
        <a:graphic>
          <a:graphicData uri="http://schemas.openxmlformats.org/drawingml/2006/table">
            <a:tbl>
              <a:tblPr/>
              <a:tblGrid>
                <a:gridCol w="1141095"/>
                <a:gridCol w="1082675"/>
                <a:gridCol w="1127125"/>
                <a:gridCol w="1192530"/>
                <a:gridCol w="1192530"/>
                <a:gridCol w="1148080"/>
              </a:tblGrid>
              <a:tr h="19558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键</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键能</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键长</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键</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键能</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键长</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2319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H</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H</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436</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74</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C≡C</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812</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120</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F</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F</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157</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141</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C</a:t>
                      </a:r>
                      <a:r>
                        <a:rPr lang="zh-CN" altLang="en-US" sz="2000" b="1">
                          <a:latin typeface="Times New Roman" panose="02020603050405020304" pitchFamily="18" charset="0"/>
                          <a:cs typeface="Times New Roman" panose="02020603050405020304" pitchFamily="18" charset="0"/>
                        </a:rPr>
                        <a:t>－</a:t>
                      </a:r>
                      <a:r>
                        <a:rPr lang="en-US" altLang="zh-CN" sz="2000" b="1">
                          <a:latin typeface="Times New Roman" panose="02020603050405020304" pitchFamily="18" charset="0"/>
                          <a:cs typeface="Times New Roman" panose="02020603050405020304" pitchFamily="18" charset="0"/>
                        </a:rPr>
                        <a:t>H</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413.4</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109</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Cl</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Cl</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242.7</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198</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N</a:t>
                      </a:r>
                      <a:r>
                        <a:rPr lang="zh-CN" altLang="en-US" sz="2000" b="1">
                          <a:latin typeface="Times New Roman" panose="02020603050405020304" pitchFamily="18" charset="0"/>
                          <a:cs typeface="Times New Roman" panose="02020603050405020304" pitchFamily="18" charset="0"/>
                        </a:rPr>
                        <a:t>－</a:t>
                      </a:r>
                      <a:r>
                        <a:rPr lang="en-US" altLang="zh-CN" sz="2000" b="1">
                          <a:latin typeface="Times New Roman" panose="02020603050405020304" pitchFamily="18" charset="0"/>
                          <a:cs typeface="Times New Roman" panose="02020603050405020304" pitchFamily="18" charset="0"/>
                        </a:rPr>
                        <a:t>H</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390.8</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101</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Br</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Br</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193.7</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228</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O</a:t>
                      </a:r>
                      <a:r>
                        <a:rPr lang="zh-CN" altLang="en-US" sz="2000" b="1">
                          <a:latin typeface="Times New Roman" panose="02020603050405020304" pitchFamily="18" charset="0"/>
                          <a:cs typeface="Times New Roman" panose="02020603050405020304" pitchFamily="18" charset="0"/>
                        </a:rPr>
                        <a:t>－</a:t>
                      </a:r>
                      <a:r>
                        <a:rPr lang="en-US" altLang="zh-CN" sz="2000" b="1">
                          <a:latin typeface="Times New Roman" panose="02020603050405020304" pitchFamily="18" charset="0"/>
                          <a:cs typeface="Times New Roman" panose="02020603050405020304" pitchFamily="18" charset="0"/>
                        </a:rPr>
                        <a:t>H</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462.8</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96</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I</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I</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152.7</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267</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N≡N</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946</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110</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7338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C</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C</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347.7</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154</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Si</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Si</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　</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235</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0">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C=C</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615</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133</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smtClean="0">
                          <a:latin typeface="Times New Roman" panose="02020603050405020304" pitchFamily="18" charset="0"/>
                          <a:cs typeface="Times New Roman" panose="02020603050405020304" pitchFamily="18" charset="0"/>
                        </a:rPr>
                        <a:t>Si</a:t>
                      </a:r>
                      <a:r>
                        <a:rPr lang="zh-CN" altLang="en-US"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O</a:t>
                      </a:r>
                      <a:endParaRPr lang="en-US" altLang="zh-CN" sz="2000" b="1" smtClean="0">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zh-CN" altLang="en-US" sz="2000" b="1">
                          <a:latin typeface="Times New Roman" panose="02020603050405020304" pitchFamily="18" charset="0"/>
                          <a:cs typeface="Times New Roman" panose="02020603050405020304" pitchFamily="18" charset="0"/>
                        </a:rPr>
                        <a:t>　</a:t>
                      </a:r>
                      <a:endParaRPr lang="zh-CN" altLang="en-US"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600" u="none" kern="1200" baseline="0">
                          <a:solidFill>
                            <a:schemeClr val="tx1"/>
                          </a:solidFill>
                          <a:latin typeface="Arial" pitchFamily="34" charset="0"/>
                          <a:ea typeface="宋体" panose="02010600030101010101" pitchFamily="2" charset="-122"/>
                        </a:defRPr>
                      </a:lvl1pPr>
                      <a:lvl2pPr marL="669925" lvl="1" indent="-3251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2200" b="0" i="0" u="none" kern="1200" baseline="0">
                          <a:solidFill>
                            <a:schemeClr val="tx1"/>
                          </a:solidFill>
                          <a:latin typeface="Arial" pitchFamily="34" charset="0"/>
                          <a:ea typeface="宋体" panose="02010600030101010101" pitchFamily="2" charset="-122"/>
                        </a:defRPr>
                      </a:lvl2pPr>
                      <a:lvl3pPr marL="1022350" lvl="2" indent="-35052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n"/>
                        <a:defRPr sz="2000" b="0" i="0" u="none" kern="1200" baseline="0">
                          <a:solidFill>
                            <a:schemeClr val="tx1"/>
                          </a:solidFill>
                          <a:latin typeface="Arial" pitchFamily="34" charset="0"/>
                          <a:ea typeface="宋体" panose="02010600030101010101" pitchFamily="2" charset="-122"/>
                        </a:defRPr>
                      </a:lvl3pPr>
                      <a:lvl4pPr marL="1339850" lvl="3" indent="-31559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q"/>
                        <a:defRPr sz="1800" b="0" i="0" u="none" kern="1200" baseline="0">
                          <a:solidFill>
                            <a:schemeClr val="tx1"/>
                          </a:solidFill>
                          <a:latin typeface="Arial" pitchFamily="34" charset="0"/>
                          <a:ea typeface="宋体" panose="02010600030101010101" pitchFamily="2" charset="-122"/>
                        </a:defRPr>
                      </a:lvl4pPr>
                      <a:lvl5pPr marL="1681480" lvl="4" indent="-339725"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
                        <a:defRPr sz="1800" b="0" i="0" u="none" kern="1200" baseline="0">
                          <a:solidFill>
                            <a:schemeClr val="tx1"/>
                          </a:solidFill>
                          <a:latin typeface="Arial" pitchFamily="34" charset="0"/>
                          <a:ea typeface="宋体" panose="02010600030101010101" pitchFamily="2" charset="-122"/>
                        </a:defRPr>
                      </a:lvl5pPr>
                    </a:lstStyle>
                    <a:p>
                      <a:pPr marL="0" lvl="0" indent="0" algn="ctr" fontAlgn="ctr">
                        <a:spcBef>
                          <a:spcPct val="0"/>
                        </a:spcBef>
                        <a:buNone/>
                      </a:pPr>
                      <a:r>
                        <a:rPr lang="en-US" altLang="zh-CN" sz="2000" b="1">
                          <a:latin typeface="Times New Roman" panose="02020603050405020304" pitchFamily="18" charset="0"/>
                          <a:cs typeface="Times New Roman" panose="02020603050405020304" pitchFamily="18" charset="0"/>
                        </a:rPr>
                        <a:t>162</a:t>
                      </a:r>
                      <a:endParaRPr lang="en-US" altLang="zh-CN" sz="2000" b="1">
                        <a:latin typeface="Times New Roman" panose="02020603050405020304" pitchFamily="18" charset="0"/>
                        <a:cs typeface="Times New Roman" panose="02020603050405020304" pitchFamily="18" charset="0"/>
                      </a:endParaRPr>
                    </a:p>
                  </a:txBody>
                  <a:tcPr marL="68579" marR="68579" marT="34289" marB="34289"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12362" name="椭圆 12361" title=""/>
          <p:cNvSpPr/>
          <p:nvPr>
            <p:custDataLst>
              <p:tags r:id="rId5"/>
            </p:custDataLst>
          </p:nvPr>
        </p:nvSpPr>
        <p:spPr>
          <a:xfrm rot="16200000">
            <a:off x="2445385" y="1472565"/>
            <a:ext cx="799465" cy="3575685"/>
          </a:xfrm>
          <a:prstGeom prst="ellipse">
            <a:avLst/>
          </a:prstGeom>
          <a:noFill/>
          <a:ln w="28575" cap="flat" cmpd="sng">
            <a:solidFill>
              <a:srgbClr val="800000"/>
            </a:solidFill>
            <a:prstDash val="solid"/>
            <a:headEnd type="none" w="med" len="med"/>
            <a:tailEnd type="none" w="med" len="med"/>
          </a:ln>
        </p:spPr>
        <p:txBody>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100"/>
              <a:t>0</a:t>
            </a:r>
            <a:endParaRPr lang="en-US" altLang="zh-CN" sz="100"/>
          </a:p>
        </p:txBody>
      </p:sp>
      <p:sp>
        <p:nvSpPr>
          <p:cNvPr id="12363" name="椭圆 12362" title=""/>
          <p:cNvSpPr/>
          <p:nvPr>
            <p:custDataLst>
              <p:tags r:id="rId6"/>
            </p:custDataLst>
          </p:nvPr>
        </p:nvSpPr>
        <p:spPr>
          <a:xfrm rot="16200000">
            <a:off x="6114415" y="-536575"/>
            <a:ext cx="467995" cy="3477260"/>
          </a:xfrm>
          <a:prstGeom prst="ellipse">
            <a:avLst/>
          </a:prstGeom>
          <a:noFill/>
          <a:ln w="28575" cap="flat" cmpd="sng">
            <a:solidFill>
              <a:srgbClr val="800000"/>
            </a:solidFill>
            <a:prstDash val="solid"/>
            <a:headEnd type="none" w="med" len="med"/>
            <a:tailEnd type="none" w="med" len="med"/>
          </a:ln>
        </p:spPr>
        <p:txBody>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endParaRPr lang="zh-CN" altLang="en-US" sz="100"/>
          </a:p>
        </p:txBody>
      </p:sp>
      <p:pic>
        <p:nvPicPr>
          <p:cNvPr id="17" name="Picture 5" title=""/>
          <p:cNvPicPr>
            <a:picLocks noChangeAspect="1" noChangeArrowheads="1"/>
          </p:cNvPicPr>
          <p:nvPr>
            <p:custDataLst>
              <p:tags r:id="rId8"/>
            </p:custDataLst>
          </p:nvPr>
        </p:nvPicPr>
        <p:blipFill>
          <a:blip r:embed="rId7">
            <a:clrChange>
              <a:clrFrom>
                <a:srgbClr val="FDFFFF"/>
              </a:clrFrom>
              <a:clrTo>
                <a:srgbClr val="FDFFFF">
                  <a:alpha val="0"/>
                </a:srgbClr>
              </a:clrTo>
            </a:clrChange>
            <a:extLst>
              <a:ext uri="{28A0092B-C50C-407E-A947-70E740481C1C}">
                <a14:useLocalDpi xmlns:a14="http://schemas.microsoft.com/office/drawing/2010/main" val="0"/>
              </a:ext>
            </a:extLst>
          </a:blip>
          <a:stretch>
            <a:fillRect/>
          </a:stretch>
        </p:blipFill>
        <p:spPr bwMode="auto">
          <a:xfrm rot="-606921">
            <a:off x="250459" y="102031"/>
            <a:ext cx="514303" cy="514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文本框 11" title=""/>
          <p:cNvSpPr txBox="1"/>
          <p:nvPr>
            <p:custDataLst>
              <p:tags r:id="rId9"/>
            </p:custDataLst>
          </p:nvPr>
        </p:nvSpPr>
        <p:spPr>
          <a:xfrm>
            <a:off x="748189" y="173831"/>
            <a:ext cx="6296501" cy="506730"/>
          </a:xfrm>
          <a:prstGeom prst="rect">
            <a:avLst/>
          </a:prstGeom>
          <a:noFill/>
        </p:spPr>
        <p:txBody>
          <a:bodyPr wrap="square" rtlCol="0">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r>
              <a:rPr lang="en-US" altLang="zh-CN" sz="2700" b="1" u="none">
                <a:solidFill>
                  <a:srgbClr val="FF0000"/>
                </a:solidFill>
                <a:latin typeface="宋体" panose="02010600030101010101" pitchFamily="2" charset="-122"/>
                <a:ea typeface="宋体" panose="02010600030101010101" pitchFamily="2" charset="-122"/>
              </a:rPr>
              <a:t>【</a:t>
            </a:r>
            <a:r>
              <a:rPr lang="zh-CN" altLang="en-US" sz="2700" b="1" u="none">
                <a:solidFill>
                  <a:srgbClr val="FF0000"/>
                </a:solidFill>
                <a:latin typeface="宋体" panose="02010600030101010101" pitchFamily="2" charset="-122"/>
                <a:ea typeface="宋体" panose="02010600030101010101" pitchFamily="2" charset="-122"/>
              </a:rPr>
              <a:t>思考交流</a:t>
            </a:r>
            <a:r>
              <a:rPr lang="en-US" altLang="zh-CN" sz="2700" b="1" u="none">
                <a:solidFill>
                  <a:srgbClr val="FF0000"/>
                </a:solidFill>
                <a:latin typeface="宋体" panose="02010600030101010101" pitchFamily="2" charset="-122"/>
                <a:ea typeface="宋体" panose="02010600030101010101" pitchFamily="2" charset="-122"/>
              </a:rPr>
              <a:t>】</a:t>
            </a:r>
            <a:r>
              <a:rPr lang="zh-CN" altLang="zh-CN" sz="2100" b="1" u="none">
                <a:solidFill>
                  <a:srgbClr val="000000"/>
                </a:solidFill>
                <a:latin typeface="宋体" panose="02010600030101010101" pitchFamily="2" charset="-122"/>
                <a:ea typeface="宋体" panose="02010600030101010101" pitchFamily="2" charset="-122"/>
                <a:cs typeface="Times New Roman" panose="02020603050405020304" pitchFamily="18" charset="0"/>
                <a:sym typeface="+mn-ea"/>
              </a:rPr>
              <a:t>键长与键能有什么相关性？</a:t>
            </a:r>
            <a:endParaRPr lang="zh-CN" altLang="zh-CN" sz="2100" b="1" u="none">
              <a:solidFill>
                <a:srgbClr val="000000"/>
              </a:solidFill>
              <a:latin typeface="宋体" panose="02010600030101010101" pitchFamily="2" charset="-122"/>
              <a:ea typeface="宋体" panose="02010600030101010101" pitchFamily="2" charset="-122"/>
              <a:cs typeface="Times New Roman" panose="02020603050405020304" pitchFamily="18" charset="0"/>
              <a:sym typeface="+mn-ea"/>
            </a:endParaRPr>
          </a:p>
        </p:txBody>
      </p:sp>
      <p:sp>
        <p:nvSpPr>
          <p:cNvPr id="5" name="文本框 4" title=""/>
          <p:cNvSpPr txBox="1"/>
          <p:nvPr>
            <p:custDataLst>
              <p:tags r:id="rId10"/>
            </p:custDataLst>
          </p:nvPr>
        </p:nvSpPr>
        <p:spPr>
          <a:xfrm>
            <a:off x="532765" y="3866515"/>
            <a:ext cx="8072755" cy="865505"/>
          </a:xfrm>
          <a:prstGeom prst="rect">
            <a:avLst/>
          </a:prstGeom>
          <a:noFill/>
        </p:spPr>
        <p:txBody>
          <a:bodyPr wrap="square" rtlCol="0" anchor="t">
            <a:sp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fontAlgn="auto">
              <a:lnSpc>
                <a:spcPct val="120000"/>
              </a:lnSpc>
            </a:pP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2</a:t>
            </a:r>
            <a:r>
              <a:rPr lang="zh-CN" altLang="en-US"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、意义</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：一般来说，共价键的键长越</a:t>
            </a:r>
            <a:r>
              <a:rPr lang="zh-CN" altLang="zh-CN" sz="2100" b="1" u="none">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短</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，往往键能越</a:t>
            </a:r>
            <a:r>
              <a:rPr lang="zh-CN" altLang="en-US" sz="2100" b="1" u="none">
                <a:solidFill>
                  <a:srgbClr val="FF0000"/>
                </a:solidFill>
                <a:latin typeface="Times New Roman" panose="02020603050405020304" pitchFamily="18" charset="0"/>
                <a:ea typeface="宋体" panose="02010600030101010101" pitchFamily="2" charset="-122"/>
                <a:sym typeface="+mn-ea"/>
              </a:rPr>
              <a:t>大</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，表明共</a:t>
            </a:r>
            <a:endPar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endParaRPr>
          </a:p>
          <a:p>
            <a:pPr fontAlgn="auto">
              <a:lnSpc>
                <a:spcPct val="120000"/>
              </a:lnSpc>
            </a:pP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en-US"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                </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价键越</a:t>
            </a:r>
            <a:r>
              <a:rPr lang="zh-CN" altLang="en-US" sz="2100" b="1" u="none">
                <a:solidFill>
                  <a:srgbClr val="FF0000"/>
                </a:solidFill>
                <a:latin typeface="Times New Roman" panose="02020603050405020304" pitchFamily="18" charset="0"/>
                <a:ea typeface="宋体" panose="02010600030101010101" pitchFamily="2" charset="-122"/>
                <a:sym typeface="+mn-ea"/>
              </a:rPr>
              <a:t>稳定，</a:t>
            </a:r>
            <a:r>
              <a:rPr lang="zh-CN" altLang="en-US" sz="2100" b="1" u="none">
                <a:latin typeface="Times New Roman" panose="02020603050405020304" pitchFamily="18" charset="0"/>
                <a:ea typeface="宋体" panose="02010600030101010101" pitchFamily="2" charset="-122"/>
                <a:cs typeface="微软雅黑" panose="020b0503020204020204" charset="-122"/>
                <a:sym typeface="+mn-ea"/>
              </a:rPr>
              <a:t>分子越</a:t>
            </a:r>
            <a:r>
              <a:rPr lang="zh-CN" altLang="en-US" sz="2100" b="1" u="none">
                <a:solidFill>
                  <a:srgbClr val="FF0000"/>
                </a:solidFill>
                <a:latin typeface="Times New Roman" panose="02020603050405020304" pitchFamily="18" charset="0"/>
                <a:ea typeface="宋体" panose="02010600030101010101" pitchFamily="2" charset="-122"/>
                <a:cs typeface="微软雅黑" panose="020b0503020204020204" charset="-122"/>
                <a:sym typeface="+mn-ea"/>
              </a:rPr>
              <a:t>稳定</a:t>
            </a:r>
            <a:r>
              <a:rPr lang="zh-CN" altLang="zh-CN" sz="2100" b="1" u="none">
                <a:solidFill>
                  <a:srgbClr val="000000"/>
                </a:solidFill>
                <a:latin typeface="Times New Roman" panose="02020603050405020304" pitchFamily="18" charset="0"/>
                <a:ea typeface="宋体" panose="02010600030101010101" pitchFamily="2" charset="-122"/>
                <a:cs typeface="Times New Roman" panose="02020603050405020304" pitchFamily="18" charset="0"/>
                <a:sym typeface="+mn-ea"/>
              </a:rPr>
              <a:t>。</a:t>
            </a:r>
            <a:endParaRPr lang="zh-CN" altLang="en-US" sz="2100" u="none">
              <a:latin typeface="Times New Roman" panose="02020603050405020304" pitchFamily="18" charset="0"/>
              <a:ea typeface="宋体" panose="02010600030101010101" pitchFamily="2" charset="-122"/>
            </a:endParaRPr>
          </a:p>
        </p:txBody>
      </p:sp>
      <p:sp>
        <p:nvSpPr>
          <p:cNvPr id="6" name="文本框 5" title=""/>
          <p:cNvSpPr txBox="1"/>
          <p:nvPr>
            <p:custDataLst>
              <p:tags r:id="rId11"/>
            </p:custDataLst>
          </p:nvPr>
        </p:nvSpPr>
        <p:spPr>
          <a:xfrm>
            <a:off x="1752600" y="2647950"/>
            <a:ext cx="5073015" cy="1084580"/>
          </a:xfrm>
          <a:prstGeom prst="rect">
            <a:avLst/>
          </a:prstGeom>
          <a:solidFill>
            <a:schemeClr val="accent1"/>
          </a:solidFill>
        </p:spPr>
        <p:txBody>
          <a:bodyPr wrap="square" rtlCol="0" anchor="t">
            <a:noAutofit/>
          </a:bodyPr>
          <a:lstStyle>
            <a:defPPr>
              <a:defRPr lang="zh-CN"/>
            </a:defPPr>
            <a:lvl1pPr marL="0" lvl="0"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1pPr>
            <a:lvl2pPr marL="456565" lvl="1"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2pPr>
            <a:lvl3pPr marL="913765" lvl="2"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3pPr>
            <a:lvl4pPr marL="1370330" lvl="3"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4pPr>
            <a:lvl5pPr marL="1827530" lvl="4"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5pPr>
            <a:lvl6pPr marL="2284095" lvl="5"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6pPr>
            <a:lvl7pPr marL="2740660" lvl="6"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7pPr>
            <a:lvl8pPr marL="3197860" lvl="7"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8pPr>
            <a:lvl9pPr marL="3654425" lvl="8" indent="0" algn="l" defTabSz="913765" rtl="0" eaLnBrk="1" fontAlgn="base" latinLnBrk="0" hangingPunct="1">
              <a:lnSpc>
                <a:spcPct val="100000"/>
              </a:lnSpc>
              <a:spcBef>
                <a:spcPct val="0"/>
              </a:spcBef>
              <a:spcAft>
                <a:spcPct val="0"/>
              </a:spcAft>
              <a:buNone/>
              <a:defRPr sz="3200" b="1" i="0" u="sng" kern="1200" baseline="0">
                <a:solidFill>
                  <a:schemeClr val="tx1"/>
                </a:solidFill>
                <a:latin typeface="Arial" pitchFamily="34" charset="0"/>
                <a:ea typeface="宋体" panose="02010600030101010101" pitchFamily="2" charset="-122"/>
                <a:cs typeface="+mn-cs"/>
              </a:defRPr>
            </a:lvl9pPr>
          </a:lstStyle>
          <a:p>
            <a:pPr algn="ctr"/>
            <a:endParaRPr lang="zh-CN" altLang="en-US" sz="2100" b="1" u="none"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a:p>
            <a:pPr algn="ctr"/>
            <a:r>
              <a:rPr lang="zh-CN" altLang="en-US" sz="2100" b="1" u="none"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rPr>
              <a:t>键长是衡量共价键强弱的另一重要参数</a:t>
            </a:r>
            <a:endParaRPr lang="zh-CN" altLang="en-US" sz="2100" b="1" u="none" noProof="0">
              <a:ln>
                <a:noFill/>
              </a:ln>
              <a:solidFill>
                <a:srgbClr val="FF0000"/>
              </a:solidFill>
              <a:effectLst/>
              <a:uLnTx/>
              <a:uFillTx/>
              <a:latin typeface="Times New Roman" panose="02020603050405020304" pitchFamily="18" charset="0"/>
              <a:ea typeface="华文新魏" panose="02010800040101010101" pitchFamily="2" charset="-122"/>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362"/>
                                        </p:tgtEl>
                                        <p:attrNameLst>
                                          <p:attrName>style.visibility</p:attrName>
                                        </p:attrNameLst>
                                      </p:cBhvr>
                                      <p:to>
                                        <p:strVal val="visible"/>
                                      </p:to>
                                    </p:set>
                                    <p:animEffect transition="in" filter="blinds(horizontal)">
                                      <p:cBhvr>
                                        <p:cTn id="7" dur="500"/>
                                        <p:tgtEl>
                                          <p:spTgt spid="12362"/>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2363"/>
                                        </p:tgtEl>
                                        <p:attrNameLst>
                                          <p:attrName>style.visibility</p:attrName>
                                        </p:attrNameLst>
                                      </p:cBhvr>
                                      <p:to>
                                        <p:strVal val="visible"/>
                                      </p:to>
                                    </p:set>
                                    <p:animEffect transition="in" filter="blinds(horizontal)">
                                      <p:cBhvr>
                                        <p:cTn id="10" dur="500"/>
                                        <p:tgtEl>
                                          <p:spTgt spid="12363"/>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blinds(horizontal)">
                                      <p:cBhvr>
                                        <p:cTn id="15" dur="500"/>
                                        <p:tgtEl>
                                          <p:spTgt spid="5"/>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blinds(horizontal)">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2362" grpId="0"/>
      <p:bldP spid="12363" grpId="0"/>
      <p:bldP spid="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https://d.book118.com/635000120044011124</a:t>
            </a:r>
          </a:p>
        </p:txBody>
      </p:sp>
    </p:spTree>
  </p:cSld>
  <p:clrMapOvr>
    <a:masterClrMapping/>
  </p:clrMapOvr>
  <p:transition/>
  <p:timing/>
</p:sld>
</file>

<file path=ppt/tags/tag1.xml><?xml version="1.0" encoding="utf-8"?>
<p:tagLst xmlns:p="http://schemas.openxmlformats.org/presentationml/2006/main">
  <p:tag name="AS_UNIQUEID" val="6509"/>
</p:tagLst>
</file>

<file path=ppt/tags/tag2.xml><?xml version="1.0" encoding="utf-8"?>
<p:tagLst xmlns:p="http://schemas.openxmlformats.org/presentationml/2006/main">
  <p:tag name="AS_UNIQUEID" val="6510"/>
</p:tagLst>
</file>

<file path=ppt/tags/tag3.xml><?xml version="1.0" encoding="utf-8"?>
<p:tagLst xmlns:p="http://schemas.openxmlformats.org/presentationml/2006/main">
  <p:tag name="AS_UNIQUEID" val="6511"/>
</p:tagLst>
</file>

<file path=ppt/tags/tag4.xml><?xml version="1.0" encoding="utf-8"?>
<p:tagLst xmlns:p="http://schemas.openxmlformats.org/presentationml/2006/main">
  <p:tag name="AS_UNIQUEID" val="6512"/>
</p:tagLst>
</file>

<file path=ppt/tags/tag5.xml><?xml version="1.0" encoding="utf-8"?>
<p:tagLst xmlns:p="http://schemas.openxmlformats.org/presentationml/2006/main">
  <p:tag name="AS_UNIQUEID" val="6513"/>
</p:tagLst>
</file>

<file path=ppt/tags/tag6.xml><?xml version="1.0" encoding="utf-8"?>
<p:tagLst xmlns:p="http://schemas.openxmlformats.org/presentationml/2006/main">
  <p:tag name="AS_UNIQUEID" val="6514"/>
</p:tagLst>
</file>

<file path=ppt/tags/tag7.xml><?xml version="1.0" encoding="utf-8"?>
<p:tagLst xmlns:p="http://schemas.openxmlformats.org/presentationml/2006/main">
  <p:tag name="AS_UNIQUEID" val="6515"/>
</p:tagLst>
</file>

<file path=ppt/tags/tag8.xml><?xml version="1.0" encoding="utf-8"?>
<p:tagLst xmlns:p="http://schemas.openxmlformats.org/presentationml/2006/main">
  <p:tag name="AS_UNIQUEID" val="6516"/>
</p:tagLst>
</file>

<file path=ppt/tags/tag9.xml><?xml version="1.0" encoding="utf-8"?>
<p:tagLst xmlns:p="http://schemas.openxmlformats.org/presentationml/2006/main">
  <p:tag name="AS_UNIQUEID" val="6517"/>
</p:tagLst>
</file>

<file path=ppt/tags/tag10.xml><?xml version="1.0" encoding="utf-8"?>
<p:tagLst xmlns:p="http://schemas.openxmlformats.org/presentationml/2006/main">
  <p:tag name="AS_UNIQUEID" val="6518"/>
</p:tagLst>
</file>

<file path=ppt/tags/tag11.xml><?xml version="1.0" encoding="utf-8"?>
<p:tagLst xmlns:p="http://schemas.openxmlformats.org/presentationml/2006/main">
  <p:tag name="AS_UNIQUEID" val="6519"/>
</p:tagLst>
</file>

<file path=ppt/tags/tag12.xml><?xml version="1.0" encoding="utf-8"?>
<p:tagLst xmlns:p="http://schemas.openxmlformats.org/presentationml/2006/main">
  <p:tag name="AS_UNIQUEID" val="6520"/>
</p:tagLst>
</file>

<file path=ppt/tags/tag13.xml><?xml version="1.0" encoding="utf-8"?>
<p:tagLst xmlns:p="http://schemas.openxmlformats.org/presentationml/2006/main">
  <p:tag name="AS_UNIQUEID" val="6521"/>
</p:tagLst>
</file>

<file path=ppt/tags/tag14.xml><?xml version="1.0" encoding="utf-8"?>
<p:tagLst xmlns:p="http://schemas.openxmlformats.org/presentationml/2006/main">
  <p:tag name="AS_UNIQUEID" val="6522"/>
</p:tagLst>
</file>

<file path=ppt/tags/tag15.xml><?xml version="1.0" encoding="utf-8"?>
<p:tagLst xmlns:p="http://schemas.openxmlformats.org/presentationml/2006/main">
  <p:tag name="AS_UNIQUEID" val="6523"/>
</p:tagLst>
</file>

<file path=ppt/tags/tag16.xml><?xml version="1.0" encoding="utf-8"?>
<p:tagLst xmlns:p="http://schemas.openxmlformats.org/presentationml/2006/main">
  <p:tag name="AS_UNIQUEID" val="6524"/>
</p:tagLst>
</file>

<file path=ppt/tags/tag17.xml><?xml version="1.0" encoding="utf-8"?>
<p:tagLst xmlns:p="http://schemas.openxmlformats.org/presentationml/2006/main">
  <p:tag name="AS_UNIQUEID" val="6525"/>
</p:tagLst>
</file>

<file path=ppt/tags/tag18.xml><?xml version="1.0" encoding="utf-8"?>
<p:tagLst xmlns:p="http://schemas.openxmlformats.org/presentationml/2006/main">
  <p:tag name="AS_UNIQUEID" val="6526"/>
</p:tagLst>
</file>

<file path=ppt/tags/tag19.xml><?xml version="1.0" encoding="utf-8"?>
<p:tagLst xmlns:p="http://schemas.openxmlformats.org/presentationml/2006/main">
  <p:tag name="AS_UNIQUEID" val="6527"/>
</p:tagLst>
</file>

<file path=ppt/tags/tag20.xml><?xml version="1.0" encoding="utf-8"?>
<p:tagLst xmlns:p="http://schemas.openxmlformats.org/presentationml/2006/main">
  <p:tag name="AS_UNIQUEID" val="6528"/>
</p:tagLst>
</file>

<file path=ppt/tags/tag21.xml><?xml version="1.0" encoding="utf-8"?>
<p:tagLst xmlns:p="http://schemas.openxmlformats.org/presentationml/2006/main">
  <p:tag name="AS_UNIQUEID" val="6529"/>
</p:tagLst>
</file>

<file path=ppt/tags/tag22.xml><?xml version="1.0" encoding="utf-8"?>
<p:tagLst xmlns:p="http://schemas.openxmlformats.org/presentationml/2006/main">
  <p:tag name="AS_UNIQUEID" val="6530"/>
</p:tagLst>
</file>

<file path=ppt/tags/tag23.xml><?xml version="1.0" encoding="utf-8"?>
<p:tagLst xmlns:p="http://schemas.openxmlformats.org/presentationml/2006/main">
  <p:tag name="AS_UNIQUEID" val="6531"/>
</p:tagLst>
</file>

<file path=ppt/tags/tag24.xml><?xml version="1.0" encoding="utf-8"?>
<p:tagLst xmlns:p="http://schemas.openxmlformats.org/presentationml/2006/main">
  <p:tag name="AS_UNIQUEID" val="6532"/>
</p:tagLst>
</file>

<file path=ppt/tags/tag25.xml><?xml version="1.0" encoding="utf-8"?>
<p:tagLst xmlns:p="http://schemas.openxmlformats.org/presentationml/2006/main">
  <p:tag name="AS_UNIQUEID" val="6533"/>
</p:tagLst>
</file>

<file path=ppt/tags/tag26.xml><?xml version="1.0" encoding="utf-8"?>
<p:tagLst xmlns:p="http://schemas.openxmlformats.org/presentationml/2006/main">
  <p:tag name="AS_UNIQUEID" val="6534"/>
</p:tagLst>
</file>

<file path=ppt/tags/tag27.xml><?xml version="1.0" encoding="utf-8"?>
<p:tagLst xmlns:p="http://schemas.openxmlformats.org/presentationml/2006/main">
  <p:tag name="AS_UNIQUEID" val="6535"/>
</p:tagLst>
</file>

<file path=ppt/tags/tag28.xml><?xml version="1.0" encoding="utf-8"?>
<p:tagLst xmlns:p="http://schemas.openxmlformats.org/presentationml/2006/main">
  <p:tag name="AS_UNIQUEID" val="6536"/>
</p:tagLst>
</file>

<file path=ppt/tags/tag29.xml><?xml version="1.0" encoding="utf-8"?>
<p:tagLst xmlns:p="http://schemas.openxmlformats.org/presentationml/2006/main">
  <p:tag name="AS_UNIQUEID" val="6537"/>
</p:tagLst>
</file>

<file path=ppt/tags/tag30.xml><?xml version="1.0" encoding="utf-8"?>
<p:tagLst xmlns:p="http://schemas.openxmlformats.org/presentationml/2006/main">
  <p:tag name="AS_UNIQUEID" val="6538"/>
</p:tagLst>
</file>

<file path=ppt/tags/tag31.xml><?xml version="1.0" encoding="utf-8"?>
<p:tagLst xmlns:p="http://schemas.openxmlformats.org/presentationml/2006/main">
  <p:tag name="AS_UNIQUEID" val="6539"/>
</p:tagLst>
</file>

<file path=ppt/tags/tag32.xml><?xml version="1.0" encoding="utf-8"?>
<p:tagLst xmlns:p="http://schemas.openxmlformats.org/presentationml/2006/main">
  <p:tag name="AS_UNIQUEID" val="6540"/>
</p:tagLst>
</file>

<file path=ppt/tags/tag33.xml><?xml version="1.0" encoding="utf-8"?>
<p:tagLst xmlns:p="http://schemas.openxmlformats.org/presentationml/2006/main">
  <p:tag name="AS_UNIQUEID" val="6541"/>
</p:tagLst>
</file>

<file path=ppt/tags/tag34.xml><?xml version="1.0" encoding="utf-8"?>
<p:tagLst xmlns:p="http://schemas.openxmlformats.org/presentationml/2006/main">
  <p:tag name="AS_UNIQUEID" val="6542"/>
</p:tagLst>
</file>

<file path=ppt/tags/tag35.xml><?xml version="1.0" encoding="utf-8"?>
<p:tagLst xmlns:p="http://schemas.openxmlformats.org/presentationml/2006/main">
  <p:tag name="AS_UNIQUEID" val="6543"/>
</p:tagLst>
</file>

<file path=ppt/tags/tag36.xml><?xml version="1.0" encoding="utf-8"?>
<p:tagLst xmlns:p="http://schemas.openxmlformats.org/presentationml/2006/main">
  <p:tag name="AS_UNIQUEID" val="6544"/>
</p:tagLst>
</file>

<file path=ppt/tags/tag37.xml><?xml version="1.0" encoding="utf-8"?>
<p:tagLst xmlns:p="http://schemas.openxmlformats.org/presentationml/2006/main">
  <p:tag name="AS_UNIQUEID" val="6545"/>
</p:tagLst>
</file>

<file path=ppt/tags/tag38.xml><?xml version="1.0" encoding="utf-8"?>
<p:tagLst xmlns:p="http://schemas.openxmlformats.org/presentationml/2006/main">
  <p:tag name="AS_UNIQUEID" val="6546"/>
</p:tagLst>
</file>

<file path=ppt/tags/tag39.xml><?xml version="1.0" encoding="utf-8"?>
<p:tagLst xmlns:p="http://schemas.openxmlformats.org/presentationml/2006/main">
  <p:tag name="AS_UNIQUEID" val="6547"/>
</p:tagLst>
</file>

<file path=ppt/tags/tag40.xml><?xml version="1.0" encoding="utf-8"?>
<p:tagLst xmlns:p="http://schemas.openxmlformats.org/presentationml/2006/main">
  <p:tag name="AS_UNIQUEID" val="6548"/>
</p:tagLst>
</file>

<file path=ppt/tags/tag41.xml><?xml version="1.0" encoding="utf-8"?>
<p:tagLst xmlns:p="http://schemas.openxmlformats.org/presentationml/2006/main">
  <p:tag name="AS_UNIQUEID" val="6549"/>
</p:tagLst>
</file>

<file path=ppt/tags/tag42.xml><?xml version="1.0" encoding="utf-8"?>
<p:tagLst xmlns:p="http://schemas.openxmlformats.org/presentationml/2006/main">
  <p:tag name="AS_UNIQUEID" val="6550"/>
</p:tagLst>
</file>

<file path=ppt/tags/tag43.xml><?xml version="1.0" encoding="utf-8"?>
<p:tagLst xmlns:p="http://schemas.openxmlformats.org/presentationml/2006/main">
  <p:tag name="AS_UNIQUEID" val="6551"/>
</p:tagLst>
</file>

<file path=ppt/tags/tag44.xml><?xml version="1.0" encoding="utf-8"?>
<p:tagLst xmlns:p="http://schemas.openxmlformats.org/presentationml/2006/main">
  <p:tag name="AS_UNIQUEID" val="6552"/>
</p:tagLst>
</file>

<file path=ppt/tags/tag45.xml><?xml version="1.0" encoding="utf-8"?>
<p:tagLst xmlns:p="http://schemas.openxmlformats.org/presentationml/2006/main">
  <p:tag name="AS_UNIQUEID" val="6553"/>
</p:tagLst>
</file>

<file path=ppt/tags/tag46.xml><?xml version="1.0" encoding="utf-8"?>
<p:tagLst xmlns:p="http://schemas.openxmlformats.org/presentationml/2006/main">
  <p:tag name="AS_UNIQUEID" val="6554"/>
</p:tagLst>
</file>

<file path=ppt/tags/tag47.xml><?xml version="1.0" encoding="utf-8"?>
<p:tagLst xmlns:p="http://schemas.openxmlformats.org/presentationml/2006/main">
  <p:tag name="AS_UNIQUEID" val="6555"/>
</p:tagLst>
</file>

<file path=ppt/tags/tag48.xml><?xml version="1.0" encoding="utf-8"?>
<p:tagLst xmlns:p="http://schemas.openxmlformats.org/presentationml/2006/main">
  <p:tag name="AS_UNIQUEID" val="6556"/>
</p:tagLst>
</file>

<file path=ppt/tags/tag49.xml><?xml version="1.0" encoding="utf-8"?>
<p:tagLst xmlns:p="http://schemas.openxmlformats.org/presentationml/2006/main">
  <p:tag name="AS_UNIQUEID" val="6557"/>
</p:tagLst>
</file>

<file path=ppt/tags/tag50.xml><?xml version="1.0" encoding="utf-8"?>
<p:tagLst xmlns:p="http://schemas.openxmlformats.org/presentationml/2006/main">
  <p:tag name="AS_UNIQUEID" val="6558"/>
</p:tagLst>
</file>

<file path=ppt/tags/tag51.xml><?xml version="1.0" encoding="utf-8"?>
<p:tagLst xmlns:p="http://schemas.openxmlformats.org/presentationml/2006/main">
  <p:tag name="AS_UNIQUEID" val="6559"/>
</p:tagLst>
</file>

<file path=ppt/tags/tag52.xml><?xml version="1.0" encoding="utf-8"?>
<p:tagLst xmlns:p="http://schemas.openxmlformats.org/presentationml/2006/main">
  <p:tag name="AS_UNIQUEID" val="6560"/>
</p:tagLst>
</file>

<file path=ppt/tags/tag53.xml><?xml version="1.0" encoding="utf-8"?>
<p:tagLst xmlns:p="http://schemas.openxmlformats.org/presentationml/2006/main">
  <p:tag name="AS_UNIQUEID" val="6561"/>
</p:tagLst>
</file>

<file path=ppt/tags/tag54.xml><?xml version="1.0" encoding="utf-8"?>
<p:tagLst xmlns:p="http://schemas.openxmlformats.org/presentationml/2006/main">
  <p:tag name="AS_UNIQUEID" val="6562"/>
</p:tagLst>
</file>

<file path=ppt/tags/tag55.xml><?xml version="1.0" encoding="utf-8"?>
<p:tagLst xmlns:p="http://schemas.openxmlformats.org/presentationml/2006/main">
  <p:tag name="AS_UNIQUEID" val="6563"/>
</p:tagLst>
</file>

<file path=ppt/tags/tag56.xml><?xml version="1.0" encoding="utf-8"?>
<p:tagLst xmlns:p="http://schemas.openxmlformats.org/presentationml/2006/main">
  <p:tag name="AS_UNIQUEID" val="6564"/>
</p:tagLst>
</file>

<file path=ppt/tags/tag57.xml><?xml version="1.0" encoding="utf-8"?>
<p:tagLst xmlns:p="http://schemas.openxmlformats.org/presentationml/2006/main">
  <p:tag name="AS_UNIQUEID" val="6565"/>
</p:tagLst>
</file>

<file path=ppt/tags/tag58.xml><?xml version="1.0" encoding="utf-8"?>
<p:tagLst xmlns:p="http://schemas.openxmlformats.org/presentationml/2006/main">
  <p:tag name="AS_UNIQUEID" val="6566"/>
</p:tagLst>
</file>

<file path=ppt/tags/tag59.xml><?xml version="1.0" encoding="utf-8"?>
<p:tagLst xmlns:p="http://schemas.openxmlformats.org/presentationml/2006/main">
  <p:tag name="AS_UNIQUEID" val="6567"/>
</p:tagLst>
</file>

<file path=ppt/tags/tag60.xml><?xml version="1.0" encoding="utf-8"?>
<p:tagLst xmlns:p="http://schemas.openxmlformats.org/presentationml/2006/main">
  <p:tag name="AS_UNIQUEID" val="6568"/>
</p:tagLst>
</file>

<file path=ppt/tags/tag61.xml><?xml version="1.0" encoding="utf-8"?>
<p:tagLst xmlns:p="http://schemas.openxmlformats.org/presentationml/2006/main">
  <p:tag name="AS_UNIQUEID" val="6569"/>
</p:tagLst>
</file>

<file path=ppt/tags/tag62.xml><?xml version="1.0" encoding="utf-8"?>
<p:tagLst xmlns:p="http://schemas.openxmlformats.org/presentationml/2006/main">
  <p:tag name="AS_UNIQUEID" val="6570"/>
</p:tagLst>
</file>

<file path=ppt/tags/tag63.xml><?xml version="1.0" encoding="utf-8"?>
<p:tagLst xmlns:p="http://schemas.openxmlformats.org/presentationml/2006/main">
  <p:tag name="AS_UNIQUEID" val="6571"/>
</p:tagLst>
</file>

<file path=ppt/tags/tag64.xml><?xml version="1.0" encoding="utf-8"?>
<p:tagLst xmlns:p="http://schemas.openxmlformats.org/presentationml/2006/main">
  <p:tag name="AS_UNIQUEID" val="6572"/>
</p:tagLst>
</file>

<file path=ppt/tags/tag65.xml><?xml version="1.0" encoding="utf-8"?>
<p:tagLst xmlns:p="http://schemas.openxmlformats.org/presentationml/2006/main">
  <p:tag name="AS_UNIQUEID" val="6573"/>
</p:tagLst>
</file>

<file path=ppt/tags/tag66.xml><?xml version="1.0" encoding="utf-8"?>
<p:tagLst xmlns:p="http://schemas.openxmlformats.org/presentationml/2006/main">
  <p:tag name="AS_UNIQUEID" val="6574"/>
</p:tagLst>
</file>

<file path=ppt/tags/tag67.xml><?xml version="1.0" encoding="utf-8"?>
<p:tagLst xmlns:p="http://schemas.openxmlformats.org/presentationml/2006/main">
  <p:tag name="AS_UNIQUEID" val="6575"/>
</p:tagLst>
</file>

<file path=ppt/tags/tag68.xml><?xml version="1.0" encoding="utf-8"?>
<p:tagLst xmlns:p="http://schemas.openxmlformats.org/presentationml/2006/main">
  <p:tag name="AS_UNIQUEID" val="6576"/>
</p:tagLst>
</file>

<file path=ppt/tags/tag69.xml><?xml version="1.0" encoding="utf-8"?>
<p:tagLst xmlns:p="http://schemas.openxmlformats.org/presentationml/2006/main">
  <p:tag name="AS_UNIQUEID" val="6577"/>
</p:tagLst>
</file>

<file path=ppt/tags/tag70.xml><?xml version="1.0" encoding="utf-8"?>
<p:tagLst xmlns:p="http://schemas.openxmlformats.org/presentationml/2006/main">
  <p:tag name="AS_UNIQUEID" val="6578"/>
</p:tagLst>
</file>

<file path=ppt/tags/tag71.xml><?xml version="1.0" encoding="utf-8"?>
<p:tagLst xmlns:p="http://schemas.openxmlformats.org/presentationml/2006/main">
  <p:tag name="AS_UNIQUEID" val="6579"/>
</p:tagLst>
</file>

<file path=ppt/tags/tag72.xml><?xml version="1.0" encoding="utf-8"?>
<p:tagLst xmlns:p="http://schemas.openxmlformats.org/presentationml/2006/main">
  <p:tag name="AS_UNIQUEID" val="6580"/>
</p:tagLst>
</file>

<file path=ppt/tags/tag73.xml><?xml version="1.0" encoding="utf-8"?>
<p:tagLst xmlns:p="http://schemas.openxmlformats.org/presentationml/2006/main">
  <p:tag name="AS_UNIQUEID" val="6581"/>
</p:tagLst>
</file>

<file path=ppt/tags/tag74.xml><?xml version="1.0" encoding="utf-8"?>
<p:tagLst xmlns:p="http://schemas.openxmlformats.org/presentationml/2006/main">
  <p:tag name="AS_UNIQUEID" val="6582"/>
</p:tagLst>
</file>

<file path=ppt/tags/tag75.xml><?xml version="1.0" encoding="utf-8"?>
<p:tagLst xmlns:p="http://schemas.openxmlformats.org/presentationml/2006/main">
  <p:tag name="AS_UNIQUEID" val="6583"/>
</p:tagLst>
</file>

<file path=ppt/tags/tag76.xml><?xml version="1.0" encoding="utf-8"?>
<p:tagLst xmlns:p="http://schemas.openxmlformats.org/presentationml/2006/main">
  <p:tag name="AS_UNIQUEID" val="6271"/>
</p:tagLst>
</file>

<file path=ppt/tags/tag77.xml><?xml version="1.0" encoding="utf-8"?>
<p:tagLst xmlns:p="http://schemas.openxmlformats.org/presentationml/2006/main">
  <p:tag name="AS_UNIQUEID" val="6272"/>
</p:tagLst>
</file>

<file path=ppt/tags/tag78.xml><?xml version="1.0" encoding="utf-8"?>
<p:tagLst xmlns:p="http://schemas.openxmlformats.org/presentationml/2006/main">
  <p:tag name="AS_UNIQUEID" val="6273"/>
</p:tagLst>
</file>

<file path=ppt/tags/tag79.xml><?xml version="1.0" encoding="utf-8"?>
<p:tagLst xmlns:p="http://schemas.openxmlformats.org/presentationml/2006/main">
  <p:tag name="AS_UNIQUEID" val="6274"/>
</p:tagLst>
</file>

<file path=ppt/tags/tag80.xml><?xml version="1.0" encoding="utf-8"?>
<p:tagLst xmlns:p="http://schemas.openxmlformats.org/presentationml/2006/main">
  <p:tag name="AS_UNIQUEID" val="6275"/>
</p:tagLst>
</file>

<file path=ppt/tags/tag81.xml><?xml version="1.0" encoding="utf-8"?>
<p:tagLst xmlns:p="http://schemas.openxmlformats.org/presentationml/2006/main">
  <p:tag name="AS_UNIQUEID" val="6276"/>
</p:tagLst>
</file>

<file path=ppt/tags/tag82.xml><?xml version="1.0" encoding="utf-8"?>
<p:tagLst xmlns:p="http://schemas.openxmlformats.org/presentationml/2006/main">
  <p:tag name="AS_UNIQUEID" val="6277"/>
</p:tagLst>
</file>

<file path=ppt/tags/tag83.xml><?xml version="1.0" encoding="utf-8"?>
<p:tagLst xmlns:p="http://schemas.openxmlformats.org/presentationml/2006/main">
  <p:tag name="AS_UNIQUEID" val="6278"/>
</p:tagLst>
</file>

<file path=ppt/tags/tag84.xml><?xml version="1.0" encoding="utf-8"?>
<p:tagLst xmlns:p="http://schemas.openxmlformats.org/presentationml/2006/main">
  <p:tag name="AS_UNIQUEID" val="6279"/>
</p:tagLst>
</file>

<file path=ppt/tags/tag85.xml><?xml version="1.0" encoding="utf-8"?>
<p:tagLst xmlns:p="http://schemas.openxmlformats.org/presentationml/2006/main">
  <p:tag name="AS_UNIQUEID" val="6280"/>
</p:tagLst>
</file>

<file path=ppt/tags/tag86.xml><?xml version="1.0" encoding="utf-8"?>
<p:tagLst xmlns:p="http://schemas.openxmlformats.org/presentationml/2006/main">
  <p:tag name="AS_UNIQUEID" val="6281"/>
</p:tagLst>
</file>

<file path=ppt/tags/tag87.xml><?xml version="1.0" encoding="utf-8"?>
<p:tagLst xmlns:p="http://schemas.openxmlformats.org/presentationml/2006/main">
  <p:tag name="AS_UNIQUEID" val="6282"/>
</p:tagLst>
</file>

<file path=ppt/tags/tag88.xml><?xml version="1.0" encoding="utf-8"?>
<p:tagLst xmlns:p="http://schemas.openxmlformats.org/presentationml/2006/main">
  <p:tag name="AS_UNIQUEID" val="6283"/>
</p:tagLst>
</file>

<file path=ppt/tags/tag89.xml><?xml version="1.0" encoding="utf-8"?>
<p:tagLst xmlns:p="http://schemas.openxmlformats.org/presentationml/2006/main">
  <p:tag name="AS_UNIQUEID" val="6284"/>
</p:tagLst>
</file>

<file path=ppt/tags/tag90.xml><?xml version="1.0" encoding="utf-8"?>
<p:tagLst xmlns:p="http://schemas.openxmlformats.org/presentationml/2006/main">
  <p:tag name="AS_UNIQUEID" val="6285"/>
</p:tagLst>
</file>

<file path=ppt/tags/tag91.xml><?xml version="1.0" encoding="utf-8"?>
<p:tagLst xmlns:p="http://schemas.openxmlformats.org/presentationml/2006/main">
  <p:tag name="AS_UNIQUEID" val="6286"/>
</p:tagLst>
</file>

<file path=ppt/tags/tag92.xml><?xml version="1.0" encoding="utf-8"?>
<p:tagLst xmlns:p="http://schemas.openxmlformats.org/presentationml/2006/main">
  <p:tag name="AS_UNIQUEID" val="6287"/>
</p:tagLst>
</file>

<file path=ppt/tags/tag93.xml><?xml version="1.0" encoding="utf-8"?>
<p:tagLst xmlns:p="http://schemas.openxmlformats.org/presentationml/2006/main">
  <p:tag name="AS_UNIQUEID" val="6288"/>
</p:tagLst>
</file>

<file path=ppt/tags/tag94.xml><?xml version="1.0" encoding="utf-8"?>
<p:tagLst xmlns:p="http://schemas.openxmlformats.org/presentationml/2006/main">
  <p:tag name="AS_UNIQUEID" val="6289"/>
</p:tagLst>
</file>

<file path=ppt/tags/tag95.xml><?xml version="1.0" encoding="utf-8"?>
<p:tagLst xmlns:p="http://schemas.openxmlformats.org/presentationml/2006/main">
  <p:tag name="AS_UNIQUEID" val="6290"/>
</p:tagLst>
</file>

<file path=ppt/tags/tag96.xml><?xml version="1.0" encoding="utf-8"?>
<p:tagLst xmlns:p="http://schemas.openxmlformats.org/presentationml/2006/main">
  <p:tag name="AS_UNIQUEID" val="6291"/>
</p:tagLst>
</file>

<file path=ppt/tags/tag97.xml><?xml version="1.0" encoding="utf-8"?>
<p:tagLst xmlns:p="http://schemas.openxmlformats.org/presentationml/2006/main">
  <p:tag name="AS_UNIQUEID" val="6292"/>
</p:tagLst>
</file>

<file path=ppt/tags/tag98.xml><?xml version="1.0" encoding="utf-8"?>
<p:tagLst xmlns:p="http://schemas.openxmlformats.org/presentationml/2006/main">
  <p:tag name="AS_UNIQUEID" val="6293"/>
</p:tagLst>
</file>

<file path=ppt/tags/tag99.xml><?xml version="1.0" encoding="utf-8"?>
<p:tagLst xmlns:p="http://schemas.openxmlformats.org/presentationml/2006/main">
  <p:tag name="AS_UNIQUEID" val="6294"/>
</p:tagLst>
</file>

<file path=ppt/tags/tag100.xml><?xml version="1.0" encoding="utf-8"?>
<p:tagLst xmlns:p="http://schemas.openxmlformats.org/presentationml/2006/main">
  <p:tag name="AS_UNIQUEID" val="6295"/>
</p:tagLst>
</file>

<file path=ppt/tags/tag101.xml><?xml version="1.0" encoding="utf-8"?>
<p:tagLst xmlns:p="http://schemas.openxmlformats.org/presentationml/2006/main">
  <p:tag name="AS_UNIQUEID" val="6296"/>
</p:tagLst>
</file>

<file path=ppt/tags/tag102.xml><?xml version="1.0" encoding="utf-8"?>
<p:tagLst xmlns:p="http://schemas.openxmlformats.org/presentationml/2006/main">
  <p:tag name="AS_UNIQUEID" val="6297"/>
</p:tagLst>
</file>

<file path=ppt/tags/tag103.xml><?xml version="1.0" encoding="utf-8"?>
<p:tagLst xmlns:p="http://schemas.openxmlformats.org/presentationml/2006/main">
  <p:tag name="AS_UNIQUEID" val="6298"/>
</p:tagLst>
</file>

<file path=ppt/tags/tag104.xml><?xml version="1.0" encoding="utf-8"?>
<p:tagLst xmlns:p="http://schemas.openxmlformats.org/presentationml/2006/main">
  <p:tag name="AS_UNIQUEID" val="6299"/>
</p:tagLst>
</file>

<file path=ppt/tags/tag105.xml><?xml version="1.0" encoding="utf-8"?>
<p:tagLst xmlns:p="http://schemas.openxmlformats.org/presentationml/2006/main">
  <p:tag name="AS_UNIQUEID" val="6300"/>
</p:tagLst>
</file>

<file path=ppt/tags/tag106.xml><?xml version="1.0" encoding="utf-8"?>
<p:tagLst xmlns:p="http://schemas.openxmlformats.org/presentationml/2006/main">
  <p:tag name="AS_UNIQUEID" val="6301"/>
</p:tagLst>
</file>

<file path=ppt/tags/tag107.xml><?xml version="1.0" encoding="utf-8"?>
<p:tagLst xmlns:p="http://schemas.openxmlformats.org/presentationml/2006/main">
  <p:tag name="AS_UNIQUEID" val="6302"/>
</p:tagLst>
</file>

<file path=ppt/tags/tag108.xml><?xml version="1.0" encoding="utf-8"?>
<p:tagLst xmlns:p="http://schemas.openxmlformats.org/presentationml/2006/main">
  <p:tag name="AS_UNIQUEID" val="6303"/>
</p:tagLst>
</file>

<file path=ppt/tags/tag109.xml><?xml version="1.0" encoding="utf-8"?>
<p:tagLst xmlns:p="http://schemas.openxmlformats.org/presentationml/2006/main">
  <p:tag name="AS_UNIQUEID" val="6304"/>
</p:tagLst>
</file>

<file path=ppt/tags/tag110.xml><?xml version="1.0" encoding="utf-8"?>
<p:tagLst xmlns:p="http://schemas.openxmlformats.org/presentationml/2006/main">
  <p:tag name="AS_UNIQUEID" val="6305"/>
</p:tagLst>
</file>

<file path=ppt/tags/tag111.xml><?xml version="1.0" encoding="utf-8"?>
<p:tagLst xmlns:p="http://schemas.openxmlformats.org/presentationml/2006/main">
  <p:tag name="AS_UNIQUEID" val="6306"/>
</p:tagLst>
</file>

<file path=ppt/tags/tag112.xml><?xml version="1.0" encoding="utf-8"?>
<p:tagLst xmlns:p="http://schemas.openxmlformats.org/presentationml/2006/main">
  <p:tag name="AS_UNIQUEID" val="6307"/>
</p:tagLst>
</file>

<file path=ppt/tags/tag113.xml><?xml version="1.0" encoding="utf-8"?>
<p:tagLst xmlns:p="http://schemas.openxmlformats.org/presentationml/2006/main">
  <p:tag name="AS_UNIQUEID" val="6308"/>
</p:tagLst>
</file>

<file path=ppt/tags/tag114.xml><?xml version="1.0" encoding="utf-8"?>
<p:tagLst xmlns:p="http://schemas.openxmlformats.org/presentationml/2006/main">
  <p:tag name="AS_UNIQUEID" val="6309"/>
</p:tagLst>
</file>

<file path=ppt/tags/tag115.xml><?xml version="1.0" encoding="utf-8"?>
<p:tagLst xmlns:p="http://schemas.openxmlformats.org/presentationml/2006/main">
  <p:tag name="AS_UNIQUEID" val="6310"/>
</p:tagLst>
</file>

<file path=ppt/tags/tag116.xml><?xml version="1.0" encoding="utf-8"?>
<p:tagLst xmlns:p="http://schemas.openxmlformats.org/presentationml/2006/main">
  <p:tag name="AS_UNIQUEID" val="6311"/>
</p:tagLst>
</file>

<file path=ppt/tags/tag117.xml><?xml version="1.0" encoding="utf-8"?>
<p:tagLst xmlns:p="http://schemas.openxmlformats.org/presentationml/2006/main">
  <p:tag name="AS_UNIQUEID" val="6312"/>
</p:tagLst>
</file>

<file path=ppt/tags/tag118.xml><?xml version="1.0" encoding="utf-8"?>
<p:tagLst xmlns:p="http://schemas.openxmlformats.org/presentationml/2006/main">
  <p:tag name="AS_UNIQUEID" val="6313"/>
</p:tagLst>
</file>

<file path=ppt/tags/tag119.xml><?xml version="1.0" encoding="utf-8"?>
<p:tagLst xmlns:p="http://schemas.openxmlformats.org/presentationml/2006/main">
  <p:tag name="AS_UNIQUEID" val="6314"/>
</p:tagLst>
</file>

<file path=ppt/tags/tag120.xml><?xml version="1.0" encoding="utf-8"?>
<p:tagLst xmlns:p="http://schemas.openxmlformats.org/presentationml/2006/main">
  <p:tag name="AS_UNIQUEID" val="6315"/>
</p:tagLst>
</file>

<file path=ppt/tags/tag121.xml><?xml version="1.0" encoding="utf-8"?>
<p:tagLst xmlns:p="http://schemas.openxmlformats.org/presentationml/2006/main">
  <p:tag name="AS_UNIQUEID" val="6316"/>
</p:tagLst>
</file>

<file path=ppt/tags/tag122.xml><?xml version="1.0" encoding="utf-8"?>
<p:tagLst xmlns:p="http://schemas.openxmlformats.org/presentationml/2006/main">
  <p:tag name="AS_UNIQUEID" val="6317"/>
</p:tagLst>
</file>

<file path=ppt/tags/tag123.xml><?xml version="1.0" encoding="utf-8"?>
<p:tagLst xmlns:p="http://schemas.openxmlformats.org/presentationml/2006/main">
  <p:tag name="AS_UNIQUEID" val="6318"/>
</p:tagLst>
</file>

<file path=ppt/tags/tag124.xml><?xml version="1.0" encoding="utf-8"?>
<p:tagLst xmlns:p="http://schemas.openxmlformats.org/presentationml/2006/main">
  <p:tag name="AS_UNIQUEID" val="6319"/>
</p:tagLst>
</file>

<file path=ppt/tags/tag125.xml><?xml version="1.0" encoding="utf-8"?>
<p:tagLst xmlns:p="http://schemas.openxmlformats.org/presentationml/2006/main">
  <p:tag name="AS_UNIQUEID" val="6320"/>
</p:tagLst>
</file>

<file path=ppt/tags/tag126.xml><?xml version="1.0" encoding="utf-8"?>
<p:tagLst xmlns:p="http://schemas.openxmlformats.org/presentationml/2006/main">
  <p:tag name="AS_UNIQUEID" val="6321"/>
</p:tagLst>
</file>

<file path=ppt/tags/tag127.xml><?xml version="1.0" encoding="utf-8"?>
<p:tagLst xmlns:p="http://schemas.openxmlformats.org/presentationml/2006/main">
  <p:tag name="AS_UNIQUEID" val="6322"/>
</p:tagLst>
</file>

<file path=ppt/tags/tag128.xml><?xml version="1.0" encoding="utf-8"?>
<p:tagLst xmlns:p="http://schemas.openxmlformats.org/presentationml/2006/main">
  <p:tag name="AS_UNIQUEID" val="6323"/>
</p:tagLst>
</file>

<file path=ppt/tags/tag129.xml><?xml version="1.0" encoding="utf-8"?>
<p:tagLst xmlns:p="http://schemas.openxmlformats.org/presentationml/2006/main">
  <p:tag name="AS_UNIQUEID" val="6324"/>
</p:tagLst>
</file>

<file path=ppt/tags/tag130.xml><?xml version="1.0" encoding="utf-8"?>
<p:tagLst xmlns:p="http://schemas.openxmlformats.org/presentationml/2006/main">
  <p:tag name="AS_UNIQUEID" val="6325"/>
</p:tagLst>
</file>

<file path=ppt/tags/tag131.xml><?xml version="1.0" encoding="utf-8"?>
<p:tagLst xmlns:p="http://schemas.openxmlformats.org/presentationml/2006/main">
  <p:tag name="AS_UNIQUEID" val="6326"/>
</p:tagLst>
</file>

<file path=ppt/tags/tag132.xml><?xml version="1.0" encoding="utf-8"?>
<p:tagLst xmlns:p="http://schemas.openxmlformats.org/presentationml/2006/main">
  <p:tag name="AS_UNIQUEID" val="6327"/>
</p:tagLst>
</file>

<file path=ppt/tags/tag133.xml><?xml version="1.0" encoding="utf-8"?>
<p:tagLst xmlns:p="http://schemas.openxmlformats.org/presentationml/2006/main">
  <p:tag name="AS_UNIQUEID" val="6328"/>
</p:tagLst>
</file>

<file path=ppt/tags/tag134.xml><?xml version="1.0" encoding="utf-8"?>
<p:tagLst xmlns:p="http://schemas.openxmlformats.org/presentationml/2006/main">
  <p:tag name="AS_UNIQUEID" val="6329"/>
</p:tagLst>
</file>

<file path=ppt/tags/tag135.xml><?xml version="1.0" encoding="utf-8"?>
<p:tagLst xmlns:p="http://schemas.openxmlformats.org/presentationml/2006/main">
  <p:tag name="AS_UNIQUEID" val="6330"/>
</p:tagLst>
</file>

<file path=ppt/tags/tag136.xml><?xml version="1.0" encoding="utf-8"?>
<p:tagLst xmlns:p="http://schemas.openxmlformats.org/presentationml/2006/main">
  <p:tag name="AS_UNIQUEID" val="6331"/>
</p:tagLst>
</file>

<file path=ppt/tags/tag137.xml><?xml version="1.0" encoding="utf-8"?>
<p:tagLst xmlns:p="http://schemas.openxmlformats.org/presentationml/2006/main">
  <p:tag name="AS_UNIQUEID" val="6332"/>
</p:tagLst>
</file>

<file path=ppt/tags/tag138.xml><?xml version="1.0" encoding="utf-8"?>
<p:tagLst xmlns:p="http://schemas.openxmlformats.org/presentationml/2006/main">
  <p:tag name="AS_UNIQUEID" val="6333"/>
</p:tagLst>
</file>

<file path=ppt/tags/tag139.xml><?xml version="1.0" encoding="utf-8"?>
<p:tagLst xmlns:p="http://schemas.openxmlformats.org/presentationml/2006/main">
  <p:tag name="AS_UNIQUEID" val="6334"/>
</p:tagLst>
</file>

<file path=ppt/tags/tag140.xml><?xml version="1.0" encoding="utf-8"?>
<p:tagLst xmlns:p="http://schemas.openxmlformats.org/presentationml/2006/main">
  <p:tag name="AS_UNIQUEID" val="2574"/>
</p:tagLst>
</file>

<file path=ppt/tags/tag141.xml><?xml version="1.0" encoding="utf-8"?>
<p:tagLst xmlns:p="http://schemas.openxmlformats.org/presentationml/2006/main">
  <p:tag name="AS_UNIQUEID" val="2575"/>
</p:tagLst>
</file>

<file path=ppt/tags/tag142.xml><?xml version="1.0" encoding="utf-8"?>
<p:tagLst xmlns:p="http://schemas.openxmlformats.org/presentationml/2006/main">
  <p:tag name="AS_UNIQUEID" val="2576"/>
</p:tagLst>
</file>

<file path=ppt/tags/tag143.xml><?xml version="1.0" encoding="utf-8"?>
<p:tagLst xmlns:p="http://schemas.openxmlformats.org/presentationml/2006/main">
  <p:tag name="AS_UNIQUEID" val="2577"/>
</p:tagLst>
</file>

<file path=ppt/tags/tag144.xml><?xml version="1.0" encoding="utf-8"?>
<p:tagLst xmlns:p="http://schemas.openxmlformats.org/presentationml/2006/main">
  <p:tag name="AS_UNIQUEID" val="6335"/>
</p:tagLst>
</file>

<file path=ppt/tags/tag145.xml><?xml version="1.0" encoding="utf-8"?>
<p:tagLst xmlns:p="http://schemas.openxmlformats.org/presentationml/2006/main">
  <p:tag name="AS_UNIQUEID" val="2579"/>
</p:tagLst>
</file>

<file path=ppt/tags/tag146.xml><?xml version="1.0" encoding="utf-8"?>
<p:tagLst xmlns:p="http://schemas.openxmlformats.org/presentationml/2006/main">
  <p:tag name="AS_UNIQUEID" val="2580"/>
</p:tagLst>
</file>

<file path=ppt/tags/tag147.xml><?xml version="1.0" encoding="utf-8"?>
<p:tagLst xmlns:p="http://schemas.openxmlformats.org/presentationml/2006/main">
  <p:tag name="AS_UNIQUEID" val="2581"/>
</p:tagLst>
</file>

<file path=ppt/tags/tag148.xml><?xml version="1.0" encoding="utf-8"?>
<p:tagLst xmlns:p="http://schemas.openxmlformats.org/presentationml/2006/main">
  <p:tag name="AS_UNIQUEID" val="2582"/>
</p:tagLst>
</file>

<file path=ppt/tags/tag149.xml><?xml version="1.0" encoding="utf-8"?>
<p:tagLst xmlns:p="http://schemas.openxmlformats.org/presentationml/2006/main">
  <p:tag name="AS_UNIQUEID" val="6336"/>
</p:tagLst>
</file>

<file path=ppt/tags/tag150.xml><?xml version="1.0" encoding="utf-8"?>
<p:tagLst xmlns:p="http://schemas.openxmlformats.org/presentationml/2006/main">
  <p:tag name="AS_UNIQUEID" val="173"/>
</p:tagLst>
</file>

<file path=ppt/tags/tag151.xml><?xml version="1.0" encoding="utf-8"?>
<p:tagLst xmlns:p="http://schemas.openxmlformats.org/presentationml/2006/main">
  <p:tag name="AS_UNIQUEID" val="174"/>
</p:tagLst>
</file>

<file path=ppt/tags/tag152.xml><?xml version="1.0" encoding="utf-8"?>
<p:tagLst xmlns:p="http://schemas.openxmlformats.org/presentationml/2006/main">
  <p:tag name="AS_UNIQUEID" val="175"/>
</p:tagLst>
</file>

<file path=ppt/tags/tag153.xml><?xml version="1.0" encoding="utf-8"?>
<p:tagLst xmlns:p="http://schemas.openxmlformats.org/presentationml/2006/main">
  <p:tag name="AS_UNIQUEID" val="176"/>
</p:tagLst>
</file>

<file path=ppt/tags/tag154.xml><?xml version="1.0" encoding="utf-8"?>
<p:tagLst xmlns:p="http://schemas.openxmlformats.org/presentationml/2006/main">
  <p:tag name="AS_UNIQUEID" val="177"/>
</p:tagLst>
</file>

<file path=ppt/tags/tag155.xml><?xml version="1.0" encoding="utf-8"?>
<p:tagLst xmlns:p="http://schemas.openxmlformats.org/presentationml/2006/main">
  <p:tag name="AS_UNIQUEID" val="6337"/>
</p:tagLst>
</file>

<file path=ppt/tags/tag156.xml><?xml version="1.0" encoding="utf-8"?>
<p:tagLst xmlns:p="http://schemas.openxmlformats.org/presentationml/2006/main">
  <p:tag name="AS_UNIQUEID" val="2142"/>
</p:tagLst>
</file>

<file path=ppt/tags/tag157.xml><?xml version="1.0" encoding="utf-8"?>
<p:tagLst xmlns:p="http://schemas.openxmlformats.org/presentationml/2006/main">
  <p:tag name="AS_UNIQUEID" val="2143"/>
</p:tagLst>
</file>

<file path=ppt/tags/tag158.xml><?xml version="1.0" encoding="utf-8"?>
<p:tagLst xmlns:p="http://schemas.openxmlformats.org/presentationml/2006/main">
  <p:tag name="AS_UNIQUEID" val="2144"/>
</p:tagLst>
</file>

<file path=ppt/tags/tag159.xml><?xml version="1.0" encoding="utf-8"?>
<p:tagLst xmlns:p="http://schemas.openxmlformats.org/presentationml/2006/main">
  <p:tag name="AS_UNIQUEID" val="2145"/>
</p:tagLst>
</file>

<file path=ppt/tags/tag160.xml><?xml version="1.0" encoding="utf-8"?>
<p:tagLst xmlns:p="http://schemas.openxmlformats.org/presentationml/2006/main">
  <p:tag name="AS_UNIQUEID" val="6338"/>
</p:tagLst>
</file>

<file path=ppt/tags/tag161.xml><?xml version="1.0" encoding="utf-8"?>
<p:tagLst xmlns:p="http://schemas.openxmlformats.org/presentationml/2006/main">
  <p:tag name="AS_UNIQUEID" val="1275"/>
</p:tagLst>
</file>

<file path=ppt/tags/tag162.xml><?xml version="1.0" encoding="utf-8"?>
<p:tagLst xmlns:p="http://schemas.openxmlformats.org/presentationml/2006/main">
  <p:tag name="AS_UNIQUEID" val="1276"/>
</p:tagLst>
</file>

<file path=ppt/tags/tag163.xml><?xml version="1.0" encoding="utf-8"?>
<p:tagLst xmlns:p="http://schemas.openxmlformats.org/presentationml/2006/main">
  <p:tag name="AS_UNIQUEID" val="1277"/>
</p:tagLst>
</file>

<file path=ppt/tags/tag164.xml><?xml version="1.0" encoding="utf-8"?>
<p:tagLst xmlns:p="http://schemas.openxmlformats.org/presentationml/2006/main">
  <p:tag name="AS_UNIQUEID" val="1278"/>
</p:tagLst>
</file>

<file path=ppt/tags/tag165.xml><?xml version="1.0" encoding="utf-8"?>
<p:tagLst xmlns:p="http://schemas.openxmlformats.org/presentationml/2006/main">
  <p:tag name="AS_UNIQUEID" val="6339"/>
</p:tagLst>
</file>

<file path=ppt/tags/tag166.xml><?xml version="1.0" encoding="utf-8"?>
<p:tagLst xmlns:p="http://schemas.openxmlformats.org/presentationml/2006/main">
  <p:tag name="AS_UNIQUEID" val="886"/>
</p:tagLst>
</file>

<file path=ppt/tags/tag167.xml><?xml version="1.0" encoding="utf-8"?>
<p:tagLst xmlns:p="http://schemas.openxmlformats.org/presentationml/2006/main">
  <p:tag name="AS_UNIQUEID" val="887"/>
</p:tagLst>
</file>

<file path=ppt/tags/tag168.xml><?xml version="1.0" encoding="utf-8"?>
<p:tagLst xmlns:p="http://schemas.openxmlformats.org/presentationml/2006/main">
  <p:tag name="AS_UNIQUEID" val="888"/>
</p:tagLst>
</file>

<file path=ppt/tags/tag169.xml><?xml version="1.0" encoding="utf-8"?>
<p:tagLst xmlns:p="http://schemas.openxmlformats.org/presentationml/2006/main">
  <p:tag name="AS_UNIQUEID" val="889"/>
</p:tagLst>
</file>

<file path=ppt/tags/tag170.xml><?xml version="1.0" encoding="utf-8"?>
<p:tagLst xmlns:p="http://schemas.openxmlformats.org/presentationml/2006/main">
  <p:tag name="AS_UNIQUEID" val="6340"/>
</p:tagLst>
</file>

<file path=ppt/tags/tag171.xml><?xml version="1.0" encoding="utf-8"?>
<p:tagLst xmlns:p="http://schemas.openxmlformats.org/presentationml/2006/main">
  <p:tag name="AS_UNIQUEID" val="3235"/>
  <p:tag name="KSO_WM_ASSEMBLE_CHIP_INDEX" val="21e60e5f648b406daa4c5c5ae492de8d"/>
  <p:tag name="KSO_WM_BEAUTIFY_FLAG" val="#wm#"/>
  <p:tag name="KSO_WM_CHIP_FILLAREA_FILL_RULE" val="{&quot;fill_align&quot;:&quot;cm&quot;,&quot;fill_effect&quot;:[],&quot;fill_mode&quot;:&quot;full&quot;,&quot;sacle_strategy&quot;:&quot;stretch&quot;}"/>
  <p:tag name="KSO_WM_CHIP_GROUPID" val="5f72f6ffe9a9ac260a3f6de2"/>
  <p:tag name="KSO_WM_CHIP_XID" val="5f72f6ffe9a9ac260a3f6de7"/>
  <p:tag name="KSO_WM_SLIDE_BACKGROUND_TYPE" val="navigation"/>
  <p:tag name="KSO_WM_TAG_VERSION" val="1.0"/>
  <p:tag name="KSO_WM_TEMPLATE_CATEGORY" val="chip"/>
  <p:tag name="KSO_WM_TEMPLATE_INDEX" val="20204611"/>
  <p:tag name="KSO_WM_UNIT_COMPATIBLE" val="0"/>
  <p:tag name="KSO_WM_UNIT_DEC_AREA_ID" val="7c864ed4fce447b384cd7cd02c040e52"/>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4611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172.xml><?xml version="1.0" encoding="utf-8"?>
<p:tagLst xmlns:p="http://schemas.openxmlformats.org/presentationml/2006/main">
  <p:tag name="AS_UNIQUEID" val="3236"/>
</p:tagLst>
</file>

<file path=ppt/tags/tag173.xml><?xml version="1.0" encoding="utf-8"?>
<p:tagLst xmlns:p="http://schemas.openxmlformats.org/presentationml/2006/main">
  <p:tag name="AS_UNIQUEID" val="6341"/>
</p:tagLst>
</file>

<file path=ppt/tags/tag174.xml><?xml version="1.0" encoding="utf-8"?>
<p:tagLst xmlns:p="http://schemas.openxmlformats.org/presentationml/2006/main">
  <p:tag name="AS_UNIQUEID" val="6342"/>
</p:tagLst>
</file>

<file path=ppt/tags/tag175.xml><?xml version="1.0" encoding="utf-8"?>
<p:tagLst xmlns:p="http://schemas.openxmlformats.org/presentationml/2006/main">
  <p:tag name="AS_UNIQUEID" val="6343"/>
</p:tagLst>
</file>

<file path=ppt/tags/tag176.xml><?xml version="1.0" encoding="utf-8"?>
<p:tagLst xmlns:p="http://schemas.openxmlformats.org/presentationml/2006/main">
  <p:tag name="AS_UNIQUEID" val="6344"/>
</p:tagLst>
</file>

<file path=ppt/tags/tag177.xml><?xml version="1.0" encoding="utf-8"?>
<p:tagLst xmlns:p="http://schemas.openxmlformats.org/presentationml/2006/main">
  <p:tag name="AS_UNIQUEID" val="6345"/>
</p:tagLst>
</file>

<file path=ppt/tags/tag178.xml><?xml version="1.0" encoding="utf-8"?>
<p:tagLst xmlns:p="http://schemas.openxmlformats.org/presentationml/2006/main">
  <p:tag name="AS_UNIQUEID" val="6346"/>
</p:tagLst>
</file>

<file path=ppt/tags/tag179.xml><?xml version="1.0" encoding="utf-8"?>
<p:tagLst xmlns:p="http://schemas.openxmlformats.org/presentationml/2006/main">
  <p:tag name="AS_UNIQUEID" val="6347"/>
</p:tagLst>
</file>

<file path=ppt/tags/tag180.xml><?xml version="1.0" encoding="utf-8"?>
<p:tagLst xmlns:p="http://schemas.openxmlformats.org/presentationml/2006/main">
  <p:tag name="AS_UNIQUEID" val="6348"/>
</p:tagLst>
</file>

<file path=ppt/tags/tag181.xml><?xml version="1.0" encoding="utf-8"?>
<p:tagLst xmlns:p="http://schemas.openxmlformats.org/presentationml/2006/main">
  <p:tag name="AS_UNIQUEID" val="6349"/>
</p:tagLst>
</file>

<file path=ppt/tags/tag182.xml><?xml version="1.0" encoding="utf-8"?>
<p:tagLst xmlns:p="http://schemas.openxmlformats.org/presentationml/2006/main">
  <p:tag name="AS_UNIQUEID" val="6350"/>
</p:tagLst>
</file>

<file path=ppt/tags/tag183.xml><?xml version="1.0" encoding="utf-8"?>
<p:tagLst xmlns:p="http://schemas.openxmlformats.org/presentationml/2006/main">
  <p:tag name="AS_UNIQUEID" val="6351"/>
</p:tagLst>
</file>

<file path=ppt/tags/tag184.xml><?xml version="1.0" encoding="utf-8"?>
<p:tagLst xmlns:p="http://schemas.openxmlformats.org/presentationml/2006/main">
  <p:tag name="AS_UNIQUEID" val="6352"/>
</p:tagLst>
</file>

<file path=ppt/tags/tag185.xml><?xml version="1.0" encoding="utf-8"?>
<p:tagLst xmlns:p="http://schemas.openxmlformats.org/presentationml/2006/main">
  <p:tag name="AS_UNIQUEID" val="6353"/>
</p:tagLst>
</file>

<file path=ppt/tags/tag186.xml><?xml version="1.0" encoding="utf-8"?>
<p:tagLst xmlns:p="http://schemas.openxmlformats.org/presentationml/2006/main">
  <p:tag name="AS_UNIQUEID" val="6354"/>
</p:tagLst>
</file>

<file path=ppt/tags/tag187.xml><?xml version="1.0" encoding="utf-8"?>
<p:tagLst xmlns:p="http://schemas.openxmlformats.org/presentationml/2006/main">
  <p:tag name="AS_UNIQUEID" val="6355"/>
</p:tagLst>
</file>

<file path=ppt/tags/tag188.xml><?xml version="1.0" encoding="utf-8"?>
<p:tagLst xmlns:p="http://schemas.openxmlformats.org/presentationml/2006/main">
  <p:tag name="AS_UNIQUEID" val="381"/>
</p:tagLst>
</file>

<file path=ppt/tags/tag189.xml><?xml version="1.0" encoding="utf-8"?>
<p:tagLst xmlns:p="http://schemas.openxmlformats.org/presentationml/2006/main">
  <p:tag name="AS_UNIQUEID" val="382"/>
</p:tagLst>
</file>

<file path=ppt/tags/tag190.xml><?xml version="1.0" encoding="utf-8"?>
<p:tagLst xmlns:p="http://schemas.openxmlformats.org/presentationml/2006/main">
  <p:tag name="AS_UNIQUEID" val="383"/>
</p:tagLst>
</file>

<file path=ppt/tags/tag191.xml><?xml version="1.0" encoding="utf-8"?>
<p:tagLst xmlns:p="http://schemas.openxmlformats.org/presentationml/2006/main">
  <p:tag name="AS_UNIQUEID" val="384"/>
</p:tagLst>
</file>

<file path=ppt/tags/tag192.xml><?xml version="1.0" encoding="utf-8"?>
<p:tagLst xmlns:p="http://schemas.openxmlformats.org/presentationml/2006/main">
  <p:tag name="AS_UNIQUEID" val="385"/>
</p:tagLst>
</file>

<file path=ppt/tags/tag193.xml><?xml version="1.0" encoding="utf-8"?>
<p:tagLst xmlns:p="http://schemas.openxmlformats.org/presentationml/2006/main">
  <p:tag name="AS_UNIQUEID" val="6356"/>
</p:tagLst>
</file>

<file path=ppt/tags/tag194.xml><?xml version="1.0" encoding="utf-8"?>
<p:tagLst xmlns:p="http://schemas.openxmlformats.org/presentationml/2006/main">
  <p:tag name="AS_UNIQUEID" val="642"/>
</p:tagLst>
</file>

<file path=ppt/tags/tag195.xml><?xml version="1.0" encoding="utf-8"?>
<p:tagLst xmlns:p="http://schemas.openxmlformats.org/presentationml/2006/main">
  <p:tag name="AS_UNIQUEID" val="643"/>
</p:tagLst>
</file>

<file path=ppt/tags/tag196.xml><?xml version="1.0" encoding="utf-8"?>
<p:tagLst xmlns:p="http://schemas.openxmlformats.org/presentationml/2006/main">
  <p:tag name="AS_UNIQUEID" val="644"/>
</p:tagLst>
</file>

<file path=ppt/tags/tag197.xml><?xml version="1.0" encoding="utf-8"?>
<p:tagLst xmlns:p="http://schemas.openxmlformats.org/presentationml/2006/main">
  <p:tag name="AS_UNIQUEID" val="6357"/>
</p:tagLst>
</file>

<file path=ppt/tags/tag198.xml><?xml version="1.0" encoding="utf-8"?>
<p:tagLst xmlns:p="http://schemas.openxmlformats.org/presentationml/2006/main">
  <p:tag name="AS_UNIQUEID" val="6358"/>
</p:tagLst>
</file>

<file path=ppt/tags/tag199.xml><?xml version="1.0" encoding="utf-8"?>
<p:tagLst xmlns:p="http://schemas.openxmlformats.org/presentationml/2006/main">
  <p:tag name="AS_UNIQUEID" val="3238"/>
  <p:tag name="KSO_WM_ASSEMBLE_CHIP_INDEX" val="21e60e5f648b406daa4c5c5ae492de8d"/>
  <p:tag name="KSO_WM_BEAUTIFY_FLAG" val="#wm#"/>
  <p:tag name="KSO_WM_CHIP_FILLAREA_FILL_RULE" val="{&quot;fill_align&quot;:&quot;cm&quot;,&quot;fill_effect&quot;:[],&quot;fill_mode&quot;:&quot;full&quot;,&quot;sacle_strategy&quot;:&quot;stretch&quot;}"/>
  <p:tag name="KSO_WM_CHIP_GROUPID" val="5f72f6ffe9a9ac260a3f6de2"/>
  <p:tag name="KSO_WM_CHIP_XID" val="5f72f6ffe9a9ac260a3f6de7"/>
  <p:tag name="KSO_WM_SLIDE_BACKGROUND_TYPE" val="navigation"/>
  <p:tag name="KSO_WM_TAG_VERSION" val="1.0"/>
  <p:tag name="KSO_WM_TEMPLATE_CATEGORY" val="chip"/>
  <p:tag name="KSO_WM_TEMPLATE_INDEX" val="20204611"/>
  <p:tag name="KSO_WM_UNIT_COMPATIBLE" val="0"/>
  <p:tag name="KSO_WM_UNIT_DEC_AREA_ID" val="7c864ed4fce447b384cd7cd02c040e52"/>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4611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200.xml><?xml version="1.0" encoding="utf-8"?>
<p:tagLst xmlns:p="http://schemas.openxmlformats.org/presentationml/2006/main">
  <p:tag name="AS_UNIQUEID" val="3239"/>
</p:tagLst>
</file>

<file path=ppt/tags/tag201.xml><?xml version="1.0" encoding="utf-8"?>
<p:tagLst xmlns:p="http://schemas.openxmlformats.org/presentationml/2006/main">
  <p:tag name="AS_UNIQUEID" val="3240"/>
</p:tagLst>
</file>

<file path=ppt/tags/tag202.xml><?xml version="1.0" encoding="utf-8"?>
<p:tagLst xmlns:p="http://schemas.openxmlformats.org/presentationml/2006/main">
  <p:tag name="AS_UNIQUEID" val="6359"/>
</p:tagLst>
</file>

<file path=ppt/tags/tag203.xml><?xml version="1.0" encoding="utf-8"?>
<p:tagLst xmlns:p="http://schemas.openxmlformats.org/presentationml/2006/main">
  <p:tag name="AS_UNIQUEID" val="6360"/>
</p:tagLst>
</file>

<file path=ppt/tags/tag204.xml><?xml version="1.0" encoding="utf-8"?>
<p:tagLst xmlns:p="http://schemas.openxmlformats.org/presentationml/2006/main">
  <p:tag name="AS_UNIQUEID" val="6361"/>
</p:tagLst>
</file>

<file path=ppt/tags/tag205.xml><?xml version="1.0" encoding="utf-8"?>
<p:tagLst xmlns:p="http://schemas.openxmlformats.org/presentationml/2006/main">
  <p:tag name="AS_UNIQUEID" val="6362"/>
</p:tagLst>
</file>

<file path=ppt/tags/tag206.xml><?xml version="1.0" encoding="utf-8"?>
<p:tagLst xmlns:p="http://schemas.openxmlformats.org/presentationml/2006/main">
  <p:tag name="AS_UNIQUEID" val="6363"/>
</p:tagLst>
</file>

<file path=ppt/tags/tag207.xml><?xml version="1.0" encoding="utf-8"?>
<p:tagLst xmlns:p="http://schemas.openxmlformats.org/presentationml/2006/main">
  <p:tag name="AS_UNIQUEID" val="6364"/>
</p:tagLst>
</file>

<file path=ppt/tags/tag208.xml><?xml version="1.0" encoding="utf-8"?>
<p:tagLst xmlns:p="http://schemas.openxmlformats.org/presentationml/2006/main">
  <p:tag name="AS_UNIQUEID" val="6365"/>
</p:tagLst>
</file>

<file path=ppt/tags/tag209.xml><?xml version="1.0" encoding="utf-8"?>
<p:tagLst xmlns:p="http://schemas.openxmlformats.org/presentationml/2006/main">
  <p:tag name="AS_UNIQUEID" val="6366"/>
</p:tagLst>
</file>

<file path=ppt/tags/tag210.xml><?xml version="1.0" encoding="utf-8"?>
<p:tagLst xmlns:p="http://schemas.openxmlformats.org/presentationml/2006/main">
  <p:tag name="AS_UNIQUEID" val="133"/>
</p:tagLst>
</file>

<file path=ppt/tags/tag211.xml><?xml version="1.0" encoding="utf-8"?>
<p:tagLst xmlns:p="http://schemas.openxmlformats.org/presentationml/2006/main">
  <p:tag name="AS_UNIQUEID" val="6367"/>
</p:tagLst>
</file>

<file path=ppt/tags/tag212.xml><?xml version="1.0" encoding="utf-8"?>
<p:tagLst xmlns:p="http://schemas.openxmlformats.org/presentationml/2006/main">
  <p:tag name="AS_UNIQUEID" val="6368"/>
</p:tagLst>
</file>

<file path=ppt/tags/tag213.xml><?xml version="1.0" encoding="utf-8"?>
<p:tagLst xmlns:p="http://schemas.openxmlformats.org/presentationml/2006/main">
  <p:tag name="AS_UNIQUEID" val="6369"/>
</p:tagLst>
</file>

<file path=ppt/tags/tag214.xml><?xml version="1.0" encoding="utf-8"?>
<p:tagLst xmlns:p="http://schemas.openxmlformats.org/presentationml/2006/main">
  <p:tag name="AS_UNIQUEID" val="6370"/>
</p:tagLst>
</file>

<file path=ppt/tags/tag215.xml><?xml version="1.0" encoding="utf-8"?>
<p:tagLst xmlns:p="http://schemas.openxmlformats.org/presentationml/2006/main">
  <p:tag name="AS_UNIQUEID" val="6371"/>
</p:tagLst>
</file>

<file path=ppt/tags/tag216.xml><?xml version="1.0" encoding="utf-8"?>
<p:tagLst xmlns:p="http://schemas.openxmlformats.org/presentationml/2006/main">
  <p:tag name="AS_UNIQUEID" val="6372"/>
</p:tagLst>
</file>

<file path=ppt/tags/tag217.xml><?xml version="1.0" encoding="utf-8"?>
<p:tagLst xmlns:p="http://schemas.openxmlformats.org/presentationml/2006/main">
  <p:tag name="AS_UNIQUEID" val="6373"/>
</p:tagLst>
</file>

<file path=ppt/tags/tag218.xml><?xml version="1.0" encoding="utf-8"?>
<p:tagLst xmlns:p="http://schemas.openxmlformats.org/presentationml/2006/main">
  <p:tag name="AS_UNIQUEID" val="6374"/>
</p:tagLst>
</file>

<file path=ppt/tags/tag219.xml><?xml version="1.0" encoding="utf-8"?>
<p:tagLst xmlns:p="http://schemas.openxmlformats.org/presentationml/2006/main">
  <p:tag name="AS_UNIQUEID" val="6375"/>
</p:tagLst>
</file>

<file path=ppt/tags/tag220.xml><?xml version="1.0" encoding="utf-8"?>
<p:tagLst xmlns:p="http://schemas.openxmlformats.org/presentationml/2006/main">
  <p:tag name="AS_UNIQUEID" val="6376"/>
</p:tagLst>
</file>

<file path=ppt/tags/tag221.xml><?xml version="1.0" encoding="utf-8"?>
<p:tagLst xmlns:p="http://schemas.openxmlformats.org/presentationml/2006/main">
  <p:tag name="AS_UNIQUEID" val="6377"/>
</p:tagLst>
</file>

<file path=ppt/tags/tag222.xml><?xml version="1.0" encoding="utf-8"?>
<p:tagLst xmlns:p="http://schemas.openxmlformats.org/presentationml/2006/main">
  <p:tag name="AS_UNIQUEID" val="6378"/>
</p:tagLst>
</file>

<file path=ppt/tags/tag223.xml><?xml version="1.0" encoding="utf-8"?>
<p:tagLst xmlns:p="http://schemas.openxmlformats.org/presentationml/2006/main">
  <p:tag name="AS_UNIQUEID" val="6379"/>
</p:tagLst>
</file>

<file path=ppt/tags/tag224.xml><?xml version="1.0" encoding="utf-8"?>
<p:tagLst xmlns:p="http://schemas.openxmlformats.org/presentationml/2006/main">
  <p:tag name="AS_UNIQUEID" val="6380"/>
</p:tagLst>
</file>

<file path=ppt/tags/tag225.xml><?xml version="1.0" encoding="utf-8"?>
<p:tagLst xmlns:p="http://schemas.openxmlformats.org/presentationml/2006/main">
  <p:tag name="AS_UNIQUEID" val="6381"/>
</p:tagLst>
</file>

<file path=ppt/tags/tag226.xml><?xml version="1.0" encoding="utf-8"?>
<p:tagLst xmlns:p="http://schemas.openxmlformats.org/presentationml/2006/main">
  <p:tag name="AS_UNIQUEID" val="6382"/>
</p:tagLst>
</file>

<file path=ppt/tags/tag227.xml><?xml version="1.0" encoding="utf-8"?>
<p:tagLst xmlns:p="http://schemas.openxmlformats.org/presentationml/2006/main">
  <p:tag name="AS_UNIQUEID" val="6383"/>
</p:tagLst>
</file>

<file path=ppt/tags/tag228.xml><?xml version="1.0" encoding="utf-8"?>
<p:tagLst xmlns:p="http://schemas.openxmlformats.org/presentationml/2006/main">
  <p:tag name="AS_UNIQUEID" val="6384"/>
</p:tagLst>
</file>

<file path=ppt/tags/tag229.xml><?xml version="1.0" encoding="utf-8"?>
<p:tagLst xmlns:p="http://schemas.openxmlformats.org/presentationml/2006/main">
  <p:tag name="AS_UNIQUEID" val="6385"/>
</p:tagLst>
</file>

<file path=ppt/tags/tag230.xml><?xml version="1.0" encoding="utf-8"?>
<p:tagLst xmlns:p="http://schemas.openxmlformats.org/presentationml/2006/main">
  <p:tag name="AS_UNIQUEID" val="6386"/>
</p:tagLst>
</file>

<file path=ppt/tags/tag231.xml><?xml version="1.0" encoding="utf-8"?>
<p:tagLst xmlns:p="http://schemas.openxmlformats.org/presentationml/2006/main">
  <p:tag name="AS_UNIQUEID" val="6387"/>
</p:tagLst>
</file>

<file path=ppt/tags/tag232.xml><?xml version="1.0" encoding="utf-8"?>
<p:tagLst xmlns:p="http://schemas.openxmlformats.org/presentationml/2006/main">
  <p:tag name="AS_UNIQUEID" val="6388"/>
</p:tagLst>
</file>

<file path=ppt/tags/tag233.xml><?xml version="1.0" encoding="utf-8"?>
<p:tagLst xmlns:p="http://schemas.openxmlformats.org/presentationml/2006/main">
  <p:tag name="AS_UNIQUEID" val="6389"/>
</p:tagLst>
</file>

<file path=ppt/tags/tag234.xml><?xml version="1.0" encoding="utf-8"?>
<p:tagLst xmlns:p="http://schemas.openxmlformats.org/presentationml/2006/main">
  <p:tag name="AS_UNIQUEID" val="6390"/>
</p:tagLst>
</file>

<file path=ppt/tags/tag235.xml><?xml version="1.0" encoding="utf-8"?>
<p:tagLst xmlns:p="http://schemas.openxmlformats.org/presentationml/2006/main">
  <p:tag name="AS_UNIQUEID" val="6391"/>
</p:tagLst>
</file>

<file path=ppt/tags/tag236.xml><?xml version="1.0" encoding="utf-8"?>
<p:tagLst xmlns:p="http://schemas.openxmlformats.org/presentationml/2006/main">
  <p:tag name="AS_UNIQUEID" val="6392"/>
</p:tagLst>
</file>

<file path=ppt/tags/tag237.xml><?xml version="1.0" encoding="utf-8"?>
<p:tagLst xmlns:p="http://schemas.openxmlformats.org/presentationml/2006/main">
  <p:tag name="AS_UNIQUEID" val="6393"/>
</p:tagLst>
</file>

<file path=ppt/tags/tag238.xml><?xml version="1.0" encoding="utf-8"?>
<p:tagLst xmlns:p="http://schemas.openxmlformats.org/presentationml/2006/main">
  <p:tag name="AS_UNIQUEID" val="6394"/>
</p:tagLst>
</file>

<file path=ppt/tags/tag239.xml><?xml version="1.0" encoding="utf-8"?>
<p:tagLst xmlns:p="http://schemas.openxmlformats.org/presentationml/2006/main">
  <p:tag name="AS_UNIQUEID" val="6395"/>
</p:tagLst>
</file>

<file path=ppt/tags/tag240.xml><?xml version="1.0" encoding="utf-8"?>
<p:tagLst xmlns:p="http://schemas.openxmlformats.org/presentationml/2006/main">
  <p:tag name="AS_UNIQUEID" val="6396"/>
</p:tagLst>
</file>

<file path=ppt/tags/tag241.xml><?xml version="1.0" encoding="utf-8"?>
<p:tagLst xmlns:p="http://schemas.openxmlformats.org/presentationml/2006/main">
  <p:tag name="AS_UNIQUEID" val="6397"/>
</p:tagLst>
</file>

<file path=ppt/tags/tag242.xml><?xml version="1.0" encoding="utf-8"?>
<p:tagLst xmlns:p="http://schemas.openxmlformats.org/presentationml/2006/main">
  <p:tag name="AS_UNIQUEID" val="6398"/>
</p:tagLst>
</file>

<file path=ppt/tags/tag243.xml><?xml version="1.0" encoding="utf-8"?>
<p:tagLst xmlns:p="http://schemas.openxmlformats.org/presentationml/2006/main">
  <p:tag name="AS_UNIQUEID" val="6399"/>
</p:tagLst>
</file>

<file path=ppt/tags/tag244.xml><?xml version="1.0" encoding="utf-8"?>
<p:tagLst xmlns:p="http://schemas.openxmlformats.org/presentationml/2006/main">
  <p:tag name="AS_UNIQUEID" val="6400"/>
</p:tagLst>
</file>

<file path=ppt/tags/tag245.xml><?xml version="1.0" encoding="utf-8"?>
<p:tagLst xmlns:p="http://schemas.openxmlformats.org/presentationml/2006/main">
  <p:tag name="AS_UNIQUEID" val="6401"/>
</p:tagLst>
</file>

<file path=ppt/tags/tag246.xml><?xml version="1.0" encoding="utf-8"?>
<p:tagLst xmlns:p="http://schemas.openxmlformats.org/presentationml/2006/main">
  <p:tag name="AS_UNIQUEID" val="6402"/>
</p:tagLst>
</file>

<file path=ppt/tags/tag247.xml><?xml version="1.0" encoding="utf-8"?>
<p:tagLst xmlns:p="http://schemas.openxmlformats.org/presentationml/2006/main">
  <p:tag name="AS_UNIQUEID" val="6403"/>
</p:tagLst>
</file>

<file path=ppt/tags/tag248.xml><?xml version="1.0" encoding="utf-8"?>
<p:tagLst xmlns:p="http://schemas.openxmlformats.org/presentationml/2006/main">
  <p:tag name="AS_UNIQUEID" val="6404"/>
</p:tagLst>
</file>

<file path=ppt/tags/tag249.xml><?xml version="1.0" encoding="utf-8"?>
<p:tagLst xmlns:p="http://schemas.openxmlformats.org/presentationml/2006/main">
  <p:tag name="AS_UNIQUEID" val="2360"/>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50.xml><?xml version="1.0" encoding="utf-8"?>
<p:tagLst xmlns:p="http://schemas.openxmlformats.org/presentationml/2006/main">
  <p:tag name="AS_UNIQUEID" val="2363"/>
</p:tagLst>
</file>

<file path=ppt/tags/tag251.xml><?xml version="1.0" encoding="utf-8"?>
<p:tagLst xmlns:p="http://schemas.openxmlformats.org/presentationml/2006/main">
  <p:tag name="AS_UNIQUEID" val="2364"/>
</p:tagLst>
</file>

<file path=ppt/tags/tag252.xml><?xml version="1.0" encoding="utf-8"?>
<p:tagLst xmlns:p="http://schemas.openxmlformats.org/presentationml/2006/main">
  <p:tag name="AS_UNIQUEID" val="236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AS_UNIQUEID" val="2366"/>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AS_UNIQUEID" val="2367"/>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AS_UNIQUEID" val="6405"/>
</p:tagLst>
</file>

<file path=ppt/tags/tag256.xml><?xml version="1.0" encoding="utf-8"?>
<p:tagLst xmlns:p="http://schemas.openxmlformats.org/presentationml/2006/main">
  <p:tag name="AS_UNIQUEID" val="2304"/>
</p:tagLst>
</file>

<file path=ppt/tags/tag257.xml><?xml version="1.0" encoding="utf-8"?>
<p:tagLst xmlns:p="http://schemas.openxmlformats.org/presentationml/2006/main">
  <p:tag name="AS_UNIQUEID" val="230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58.xml><?xml version="1.0" encoding="utf-8"?>
<p:tagLst xmlns:p="http://schemas.openxmlformats.org/presentationml/2006/main">
  <p:tag name="AS_UNIQUEID" val="230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59.xml><?xml version="1.0" encoding="utf-8"?>
<p:tagLst xmlns:p="http://schemas.openxmlformats.org/presentationml/2006/main">
  <p:tag name="AS_UNIQUEID" val="230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60.xml><?xml version="1.0" encoding="utf-8"?>
<p:tagLst xmlns:p="http://schemas.openxmlformats.org/presentationml/2006/main">
  <p:tag name="AS_UNIQUEID" val="6406"/>
</p:tagLst>
</file>

<file path=ppt/tags/tag261.xml><?xml version="1.0" encoding="utf-8"?>
<p:tagLst xmlns:p="http://schemas.openxmlformats.org/presentationml/2006/main">
  <p:tag name="AS_UNIQUEID" val="6407"/>
</p:tagLst>
</file>

<file path=ppt/tags/tag262.xml><?xml version="1.0" encoding="utf-8"?>
<p:tagLst xmlns:p="http://schemas.openxmlformats.org/presentationml/2006/main">
  <p:tag name="AS_UNIQUEID" val="6408"/>
</p:tagLst>
</file>

<file path=ppt/tags/tag263.xml><?xml version="1.0" encoding="utf-8"?>
<p:tagLst xmlns:p="http://schemas.openxmlformats.org/presentationml/2006/main">
  <p:tag name="AS_UNIQUEID" val="6409"/>
</p:tagLst>
</file>

<file path=ppt/tags/tag264.xml><?xml version="1.0" encoding="utf-8"?>
<p:tagLst xmlns:p="http://schemas.openxmlformats.org/presentationml/2006/main">
  <p:tag name="AS_UNIQUEID" val="6410"/>
</p:tagLst>
</file>

<file path=ppt/tags/tag265.xml><?xml version="1.0" encoding="utf-8"?>
<p:tagLst xmlns:p="http://schemas.openxmlformats.org/presentationml/2006/main">
  <p:tag name="AS_UNIQUEID" val="6411"/>
</p:tagLst>
</file>

<file path=ppt/tags/tag266.xml><?xml version="1.0" encoding="utf-8"?>
<p:tagLst xmlns:p="http://schemas.openxmlformats.org/presentationml/2006/main">
  <p:tag name="AS_UNIQUEID" val="6412"/>
</p:tagLst>
</file>

<file path=ppt/tags/tag267.xml><?xml version="1.0" encoding="utf-8"?>
<p:tagLst xmlns:p="http://schemas.openxmlformats.org/presentationml/2006/main">
  <p:tag name="AS_UNIQUEID" val="6413"/>
</p:tagLst>
</file>

<file path=ppt/tags/tag268.xml><?xml version="1.0" encoding="utf-8"?>
<p:tagLst xmlns:p="http://schemas.openxmlformats.org/presentationml/2006/main">
  <p:tag name="AS_UNIQUEID" val="6414"/>
</p:tagLst>
</file>

<file path=ppt/tags/tag269.xml><?xml version="1.0" encoding="utf-8"?>
<p:tagLst xmlns:p="http://schemas.openxmlformats.org/presentationml/2006/main">
  <p:tag name="AS_UNIQUEID" val="4970"/>
</p:tagLst>
</file>

<file path=ppt/tags/tag270.xml><?xml version="1.0" encoding="utf-8"?>
<p:tagLst xmlns:p="http://schemas.openxmlformats.org/presentationml/2006/main">
  <p:tag name="AS_UNIQUEID" val="4971"/>
</p:tagLst>
</file>

<file path=ppt/tags/tag271.xml><?xml version="1.0" encoding="utf-8"?>
<p:tagLst xmlns:p="http://schemas.openxmlformats.org/presentationml/2006/main">
  <p:tag name="AS_UNIQUEID" val="4972"/>
</p:tagLst>
</file>

<file path=ppt/tags/tag272.xml><?xml version="1.0" encoding="utf-8"?>
<p:tagLst xmlns:p="http://schemas.openxmlformats.org/presentationml/2006/main">
  <p:tag name="AS_UNIQUEID" val="6415"/>
</p:tagLst>
</file>

<file path=ppt/tags/tag273.xml><?xml version="1.0" encoding="utf-8"?>
<p:tagLst xmlns:p="http://schemas.openxmlformats.org/presentationml/2006/main">
  <p:tag name="AS_UNIQUEID" val="6416"/>
</p:tagLst>
</file>

<file path=ppt/tags/tag274.xml><?xml version="1.0" encoding="utf-8"?>
<p:tagLst xmlns:p="http://schemas.openxmlformats.org/presentationml/2006/main">
  <p:tag name="AS_UNIQUEID" val="6417"/>
</p:tagLst>
</file>

<file path=ppt/tags/tag275.xml><?xml version="1.0" encoding="utf-8"?>
<p:tagLst xmlns:p="http://schemas.openxmlformats.org/presentationml/2006/main">
  <p:tag name="AS_UNIQUEID" val="6418"/>
</p:tagLst>
</file>

<file path=ppt/tags/tag276.xml><?xml version="1.0" encoding="utf-8"?>
<p:tagLst xmlns:p="http://schemas.openxmlformats.org/presentationml/2006/main">
  <p:tag name="AS_UNIQUEID" val="4978"/>
</p:tagLst>
</file>

<file path=ppt/tags/tag277.xml><?xml version="1.0" encoding="utf-8"?>
<p:tagLst xmlns:p="http://schemas.openxmlformats.org/presentationml/2006/main">
  <p:tag name="AS_UNIQUEID" val="4979"/>
</p:tagLst>
</file>

<file path=ppt/tags/tag278.xml><?xml version="1.0" encoding="utf-8"?>
<p:tagLst xmlns:p="http://schemas.openxmlformats.org/presentationml/2006/main">
  <p:tag name="AS_UNIQUEID" val="4980"/>
</p:tagLst>
</file>

<file path=ppt/tags/tag279.xml><?xml version="1.0" encoding="utf-8"?>
<p:tagLst xmlns:p="http://schemas.openxmlformats.org/presentationml/2006/main">
  <p:tag name="AS_UNIQUEID" val="6419"/>
</p:tagLst>
</file>

<file path=ppt/tags/tag280.xml><?xml version="1.0" encoding="utf-8"?>
<p:tagLst xmlns:p="http://schemas.openxmlformats.org/presentationml/2006/main">
  <p:tag name="AS_UNIQUEID" val="723"/>
</p:tagLst>
</file>

<file path=ppt/tags/tag281.xml><?xml version="1.0" encoding="utf-8"?>
<p:tagLst xmlns:p="http://schemas.openxmlformats.org/presentationml/2006/main">
  <p:tag name="AS_UNIQUEID" val="724"/>
</p:tagLst>
</file>

<file path=ppt/tags/tag282.xml><?xml version="1.0" encoding="utf-8"?>
<p:tagLst xmlns:p="http://schemas.openxmlformats.org/presentationml/2006/main">
  <p:tag name="AS_UNIQUEID" val="725"/>
</p:tagLst>
</file>

<file path=ppt/tags/tag283.xml><?xml version="1.0" encoding="utf-8"?>
<p:tagLst xmlns:p="http://schemas.openxmlformats.org/presentationml/2006/main">
  <p:tag name="AS_UNIQUEID" val="726"/>
</p:tagLst>
</file>

<file path=ppt/tags/tag284.xml><?xml version="1.0" encoding="utf-8"?>
<p:tagLst xmlns:p="http://schemas.openxmlformats.org/presentationml/2006/main">
  <p:tag name="AS_UNIQUEID" val="6420"/>
</p:tagLst>
</file>

<file path=ppt/tags/tag285.xml><?xml version="1.0" encoding="utf-8"?>
<p:tagLst xmlns:p="http://schemas.openxmlformats.org/presentationml/2006/main">
  <p:tag name="AS_UNIQUEID" val="1663"/>
</p:tagLst>
</file>

<file path=ppt/tags/tag286.xml><?xml version="1.0" encoding="utf-8"?>
<p:tagLst xmlns:p="http://schemas.openxmlformats.org/presentationml/2006/main">
  <p:tag name="AS_UNIQUEID" val="1664"/>
</p:tagLst>
</file>

<file path=ppt/tags/tag287.xml><?xml version="1.0" encoding="utf-8"?>
<p:tagLst xmlns:p="http://schemas.openxmlformats.org/presentationml/2006/main">
  <p:tag name="AS_UNIQUEID" val="1665"/>
</p:tagLst>
</file>

<file path=ppt/tags/tag288.xml><?xml version="1.0" encoding="utf-8"?>
<p:tagLst xmlns:p="http://schemas.openxmlformats.org/presentationml/2006/main">
  <p:tag name="AS_UNIQUEID" val="1666"/>
</p:tagLst>
</file>

<file path=ppt/tags/tag289.xml><?xml version="1.0" encoding="utf-8"?>
<p:tagLst xmlns:p="http://schemas.openxmlformats.org/presentationml/2006/main">
  <p:tag name="AS_UNIQUEID" val="1667"/>
</p:tagLst>
</file>

<file path=ppt/tags/tag290.xml><?xml version="1.0" encoding="utf-8"?>
<p:tagLst xmlns:p="http://schemas.openxmlformats.org/presentationml/2006/main">
  <p:tag name="AS_UNIQUEID" val="6421"/>
</p:tagLst>
</file>

<file path=ppt/tags/tag291.xml><?xml version="1.0" encoding="utf-8"?>
<p:tagLst xmlns:p="http://schemas.openxmlformats.org/presentationml/2006/main">
  <p:tag name="AS_UNIQUEID" val="1658"/>
</p:tagLst>
</file>

<file path=ppt/tags/tag292.xml><?xml version="1.0" encoding="utf-8"?>
<p:tagLst xmlns:p="http://schemas.openxmlformats.org/presentationml/2006/main">
  <p:tag name="AS_UNIQUEID" val="6422"/>
</p:tagLst>
</file>

<file path=ppt/tags/tag293.xml><?xml version="1.0" encoding="utf-8"?>
<p:tagLst xmlns:p="http://schemas.openxmlformats.org/presentationml/2006/main">
  <p:tag name="AS_UNIQUEID" val="4968"/>
</p:tagLst>
</file>

<file path=ppt/tags/tag294.xml><?xml version="1.0" encoding="utf-8"?>
<p:tagLst xmlns:p="http://schemas.openxmlformats.org/presentationml/2006/main">
  <p:tag name="AS_UNIQUEID" val="6423"/>
</p:tagLst>
</file>

<file path=ppt/tags/tag295.xml><?xml version="1.0" encoding="utf-8"?>
<p:tagLst xmlns:p="http://schemas.openxmlformats.org/presentationml/2006/main">
  <p:tag name="AS_UNIQUEID" val="2698"/>
</p:tagLst>
</file>

<file path=ppt/tags/tag296.xml><?xml version="1.0" encoding="utf-8"?>
<p:tagLst xmlns:p="http://schemas.openxmlformats.org/presentationml/2006/main">
  <p:tag name="AS_UNIQUEID" val="2699"/>
</p:tagLst>
</file>

<file path=ppt/tags/tag297.xml><?xml version="1.0" encoding="utf-8"?>
<p:tagLst xmlns:p="http://schemas.openxmlformats.org/presentationml/2006/main">
  <p:tag name="AS_UNIQUEID" val="2700"/>
</p:tagLst>
</file>

<file path=ppt/tags/tag298.xml><?xml version="1.0" encoding="utf-8"?>
<p:tagLst xmlns:p="http://schemas.openxmlformats.org/presentationml/2006/main">
  <p:tag name="AS_UNIQUEID" val="2701"/>
</p:tagLst>
</file>

<file path=ppt/tags/tag299.xml><?xml version="1.0" encoding="utf-8"?>
<p:tagLst xmlns:p="http://schemas.openxmlformats.org/presentationml/2006/main">
  <p:tag name="AS_UNIQUEID" val="6424"/>
</p:tagLst>
</file>

<file path=ppt/tags/tag300.xml><?xml version="1.0" encoding="utf-8"?>
<p:tagLst xmlns:p="http://schemas.openxmlformats.org/presentationml/2006/main">
  <p:tag name="AS_UNIQUEID" val="5370"/>
</p:tagLst>
</file>

<file path=ppt/tags/tag301.xml><?xml version="1.0" encoding="utf-8"?>
<p:tagLst xmlns:p="http://schemas.openxmlformats.org/presentationml/2006/main">
  <p:tag name="AS_UNIQUEID" val="5371"/>
</p:tagLst>
</file>

<file path=ppt/tags/tag302.xml><?xml version="1.0" encoding="utf-8"?>
<p:tagLst xmlns:p="http://schemas.openxmlformats.org/presentationml/2006/main">
  <p:tag name="AS_UNIQUEID" val="5372"/>
</p:tagLst>
</file>

<file path=ppt/tags/tag303.xml><?xml version="1.0" encoding="utf-8"?>
<p:tagLst xmlns:p="http://schemas.openxmlformats.org/presentationml/2006/main">
  <p:tag name="AS_UNIQUEID" val="6425"/>
</p:tagLst>
</file>

<file path=ppt/tags/tag304.xml><?xml version="1.0" encoding="utf-8"?>
<p:tagLst xmlns:p="http://schemas.openxmlformats.org/presentationml/2006/main">
  <p:tag name="AS_UNIQUEID" val="408"/>
</p:tagLst>
</file>

<file path=ppt/tags/tag305.xml><?xml version="1.0" encoding="utf-8"?>
<p:tagLst xmlns:p="http://schemas.openxmlformats.org/presentationml/2006/main">
  <p:tag name="AS_UNIQUEID" val="409"/>
</p:tagLst>
</file>

<file path=ppt/tags/tag306.xml><?xml version="1.0" encoding="utf-8"?>
<p:tagLst xmlns:p="http://schemas.openxmlformats.org/presentationml/2006/main">
  <p:tag name="AS_UNIQUEID" val="410"/>
</p:tagLst>
</file>

<file path=ppt/tags/tag307.xml><?xml version="1.0" encoding="utf-8"?>
<p:tagLst xmlns:p="http://schemas.openxmlformats.org/presentationml/2006/main">
  <p:tag name="AS_UNIQUEID" val="411"/>
</p:tagLst>
</file>

<file path=ppt/tags/tag308.xml><?xml version="1.0" encoding="utf-8"?>
<p:tagLst xmlns:p="http://schemas.openxmlformats.org/presentationml/2006/main">
  <p:tag name="AS_UNIQUEID" val="412"/>
</p:tagLst>
</file>

<file path=ppt/tags/tag309.xml><?xml version="1.0" encoding="utf-8"?>
<p:tagLst xmlns:p="http://schemas.openxmlformats.org/presentationml/2006/main">
  <p:tag name="AS_UNIQUEID" val="413"/>
</p:tagLst>
</file>

<file path=ppt/tags/tag310.xml><?xml version="1.0" encoding="utf-8"?>
<p:tagLst xmlns:p="http://schemas.openxmlformats.org/presentationml/2006/main">
  <p:tag name="AS_UNIQUEID" val="414"/>
</p:tagLst>
</file>

<file path=ppt/tags/tag311.xml><?xml version="1.0" encoding="utf-8"?>
<p:tagLst xmlns:p="http://schemas.openxmlformats.org/presentationml/2006/main">
  <p:tag name="AS_UNIQUEID" val="415"/>
</p:tagLst>
</file>

<file path=ppt/tags/tag312.xml><?xml version="1.0" encoding="utf-8"?>
<p:tagLst xmlns:p="http://schemas.openxmlformats.org/presentationml/2006/main">
  <p:tag name="AS_UNIQUEID" val="416"/>
</p:tagLst>
</file>

<file path=ppt/tags/tag313.xml><?xml version="1.0" encoding="utf-8"?>
<p:tagLst xmlns:p="http://schemas.openxmlformats.org/presentationml/2006/main">
  <p:tag name="AS_UNIQUEID" val="417"/>
</p:tagLst>
</file>

<file path=ppt/tags/tag314.xml><?xml version="1.0" encoding="utf-8"?>
<p:tagLst xmlns:p="http://schemas.openxmlformats.org/presentationml/2006/main">
  <p:tag name="AS_UNIQUEID" val="418"/>
</p:tagLst>
</file>

<file path=ppt/tags/tag315.xml><?xml version="1.0" encoding="utf-8"?>
<p:tagLst xmlns:p="http://schemas.openxmlformats.org/presentationml/2006/main">
  <p:tag name="AS_UNIQUEID" val="419"/>
</p:tagLst>
</file>

<file path=ppt/tags/tag316.xml><?xml version="1.0" encoding="utf-8"?>
<p:tagLst xmlns:p="http://schemas.openxmlformats.org/presentationml/2006/main">
  <p:tag name="AS_UNIQUEID" val="420"/>
</p:tagLst>
</file>

<file path=ppt/tags/tag317.xml><?xml version="1.0" encoding="utf-8"?>
<p:tagLst xmlns:p="http://schemas.openxmlformats.org/presentationml/2006/main">
  <p:tag name="AS_UNIQUEID" val="421"/>
</p:tagLst>
</file>

<file path=ppt/tags/tag318.xml><?xml version="1.0" encoding="utf-8"?>
<p:tagLst xmlns:p="http://schemas.openxmlformats.org/presentationml/2006/main">
  <p:tag name="AS_UNIQUEID" val="422"/>
</p:tagLst>
</file>

<file path=ppt/tags/tag319.xml><?xml version="1.0" encoding="utf-8"?>
<p:tagLst xmlns:p="http://schemas.openxmlformats.org/presentationml/2006/main">
  <p:tag name="AS_UNIQUEID" val="423"/>
</p:tagLst>
</file>

<file path=ppt/tags/tag320.xml><?xml version="1.0" encoding="utf-8"?>
<p:tagLst xmlns:p="http://schemas.openxmlformats.org/presentationml/2006/main">
  <p:tag name="AS_UNIQUEID" val="424"/>
</p:tagLst>
</file>

<file path=ppt/tags/tag321.xml><?xml version="1.0" encoding="utf-8"?>
<p:tagLst xmlns:p="http://schemas.openxmlformats.org/presentationml/2006/main">
  <p:tag name="AS_UNIQUEID" val="425"/>
</p:tagLst>
</file>

<file path=ppt/tags/tag322.xml><?xml version="1.0" encoding="utf-8"?>
<p:tagLst xmlns:p="http://schemas.openxmlformats.org/presentationml/2006/main">
  <p:tag name="AS_UNIQUEID" val="426"/>
</p:tagLst>
</file>

<file path=ppt/tags/tag323.xml><?xml version="1.0" encoding="utf-8"?>
<p:tagLst xmlns:p="http://schemas.openxmlformats.org/presentationml/2006/main">
  <p:tag name="AS_UNIQUEID" val="427"/>
</p:tagLst>
</file>

<file path=ppt/tags/tag324.xml><?xml version="1.0" encoding="utf-8"?>
<p:tagLst xmlns:p="http://schemas.openxmlformats.org/presentationml/2006/main">
  <p:tag name="AS_UNIQUEID" val="428"/>
</p:tagLst>
</file>

<file path=ppt/tags/tag325.xml><?xml version="1.0" encoding="utf-8"?>
<p:tagLst xmlns:p="http://schemas.openxmlformats.org/presentationml/2006/main">
  <p:tag name="AS_UNIQUEID" val="429"/>
</p:tagLst>
</file>

<file path=ppt/tags/tag326.xml><?xml version="1.0" encoding="utf-8"?>
<p:tagLst xmlns:p="http://schemas.openxmlformats.org/presentationml/2006/main">
  <p:tag name="AS_UNIQUEID" val="6426"/>
</p:tagLst>
</file>

<file path=ppt/tags/tag327.xml><?xml version="1.0" encoding="utf-8"?>
<p:tagLst xmlns:p="http://schemas.openxmlformats.org/presentationml/2006/main">
  <p:tag name="AS_UNIQUEID" val="6427"/>
</p:tagLst>
</file>

<file path=ppt/tags/tag328.xml><?xml version="1.0" encoding="utf-8"?>
<p:tagLst xmlns:p="http://schemas.openxmlformats.org/presentationml/2006/main">
  <p:tag name="AS_UNIQUEID" val="4998"/>
</p:tagLst>
</file>

<file path=ppt/tags/tag329.xml><?xml version="1.0" encoding="utf-8"?>
<p:tagLst xmlns:p="http://schemas.openxmlformats.org/presentationml/2006/main">
  <p:tag name="AS_UNIQUEID" val="4999"/>
</p:tagLst>
</file>

<file path=ppt/tags/tag330.xml><?xml version="1.0" encoding="utf-8"?>
<p:tagLst xmlns:p="http://schemas.openxmlformats.org/presentationml/2006/main">
  <p:tag name="AS_UNIQUEID" val="5000"/>
</p:tagLst>
</file>

<file path=ppt/tags/tag331.xml><?xml version="1.0" encoding="utf-8"?>
<p:tagLst xmlns:p="http://schemas.openxmlformats.org/presentationml/2006/main">
  <p:tag name="AS_UNIQUEID" val="5001"/>
</p:tagLst>
</file>

<file path=ppt/tags/tag332.xml><?xml version="1.0" encoding="utf-8"?>
<p:tagLst xmlns:p="http://schemas.openxmlformats.org/presentationml/2006/main">
  <p:tag name="AS_UNIQUEID" val="5002"/>
</p:tagLst>
</file>

<file path=ppt/tags/tag333.xml><?xml version="1.0" encoding="utf-8"?>
<p:tagLst xmlns:p="http://schemas.openxmlformats.org/presentationml/2006/main">
  <p:tag name="AS_UNIQUEID" val="5003"/>
</p:tagLst>
</file>

<file path=ppt/tags/tag334.xml><?xml version="1.0" encoding="utf-8"?>
<p:tagLst xmlns:p="http://schemas.openxmlformats.org/presentationml/2006/main">
  <p:tag name="AS_UNIQUEID" val="6428"/>
</p:tagLst>
</file>

<file path=ppt/tags/tag335.xml><?xml version="1.0" encoding="utf-8"?>
<p:tagLst xmlns:p="http://schemas.openxmlformats.org/presentationml/2006/main">
  <p:tag name="AS_UNIQUEID" val="6218"/>
</p:tagLst>
</file>

<file path=ppt/tags/tag336.xml><?xml version="1.0" encoding="utf-8"?>
<p:tagLst xmlns:p="http://schemas.openxmlformats.org/presentationml/2006/main">
  <p:tag name="AS_UNIQUEID" val="6219"/>
</p:tagLst>
</file>

<file path=ppt/tags/tag337.xml><?xml version="1.0" encoding="utf-8"?>
<p:tagLst xmlns:p="http://schemas.openxmlformats.org/presentationml/2006/main">
  <p:tag name="AS_UNIQUEID" val="6429"/>
</p:tagLst>
</file>

<file path=ppt/tags/tag338.xml><?xml version="1.0" encoding="utf-8"?>
<p:tagLst xmlns:p="http://schemas.openxmlformats.org/presentationml/2006/main">
  <p:tag name="AS_UNIQUEID" val="5005"/>
</p:tagLst>
</file>

<file path=ppt/tags/tag339.xml><?xml version="1.0" encoding="utf-8"?>
<p:tagLst xmlns:p="http://schemas.openxmlformats.org/presentationml/2006/main">
  <p:tag name="AS_UNIQUEID" val="5006"/>
</p:tagLst>
</file>

<file path=ppt/tags/tag340.xml><?xml version="1.0" encoding="utf-8"?>
<p:tagLst xmlns:p="http://schemas.openxmlformats.org/presentationml/2006/main">
  <p:tag name="AS_UNIQUEID" val="5007"/>
</p:tagLst>
</file>

<file path=ppt/tags/tag341.xml><?xml version="1.0" encoding="utf-8"?>
<p:tagLst xmlns:p="http://schemas.openxmlformats.org/presentationml/2006/main">
  <p:tag name="AS_UNIQUEID" val="5008"/>
</p:tagLst>
</file>

<file path=ppt/tags/tag342.xml><?xml version="1.0" encoding="utf-8"?>
<p:tagLst xmlns:p="http://schemas.openxmlformats.org/presentationml/2006/main">
  <p:tag name="AS_UNIQUEID" val="5009"/>
</p:tagLst>
</file>

<file path=ppt/tags/tag343.xml><?xml version="1.0" encoding="utf-8"?>
<p:tagLst xmlns:p="http://schemas.openxmlformats.org/presentationml/2006/main">
  <p:tag name="AS_UNIQUEID" val="5010"/>
</p:tagLst>
</file>

<file path=ppt/tags/tag344.xml><?xml version="1.0" encoding="utf-8"?>
<p:tagLst xmlns:p="http://schemas.openxmlformats.org/presentationml/2006/main">
  <p:tag name="AS_UNIQUEID" val="6430"/>
</p:tagLst>
</file>

<file path=ppt/tags/tag345.xml><?xml version="1.0" encoding="utf-8"?>
<p:tagLst xmlns:p="http://schemas.openxmlformats.org/presentationml/2006/main">
  <p:tag name="AS_UNIQUEID" val="6431"/>
</p:tagLst>
</file>

<file path=ppt/tags/tag346.xml><?xml version="1.0" encoding="utf-8"?>
<p:tagLst xmlns:p="http://schemas.openxmlformats.org/presentationml/2006/main">
  <p:tag name="AS_UNIQUEID" val="6432"/>
</p:tagLst>
</file>

<file path=ppt/tags/tag347.xml><?xml version="1.0" encoding="utf-8"?>
<p:tagLst xmlns:p="http://schemas.openxmlformats.org/presentationml/2006/main">
  <p:tag name="AS_UNIQUEID" val="6433"/>
</p:tagLst>
</file>

<file path=ppt/tags/tag348.xml><?xml version="1.0" encoding="utf-8"?>
<p:tagLst xmlns:p="http://schemas.openxmlformats.org/presentationml/2006/main">
  <p:tag name="AS_UNIQUEID" val="6434"/>
</p:tagLst>
</file>

<file path=ppt/tags/tag349.xml><?xml version="1.0" encoding="utf-8"?>
<p:tagLst xmlns:p="http://schemas.openxmlformats.org/presentationml/2006/main">
  <p:tag name="AS_UNIQUEID" val="6435"/>
</p:tagLst>
</file>

<file path=ppt/tags/tag350.xml><?xml version="1.0" encoding="utf-8"?>
<p:tagLst xmlns:p="http://schemas.openxmlformats.org/presentationml/2006/main">
  <p:tag name="AS_UNIQUEID" val="6436"/>
</p:tagLst>
</file>

<file path=ppt/tags/tag351.xml><?xml version="1.0" encoding="utf-8"?>
<p:tagLst xmlns:p="http://schemas.openxmlformats.org/presentationml/2006/main">
  <p:tag name="AS_UNIQUEID" val="6474"/>
</p:tagLst>
</file>

<file path=ppt/tags/tag352.xml><?xml version="1.0" encoding="utf-8"?>
<p:tagLst xmlns:p="http://schemas.openxmlformats.org/presentationml/2006/main">
  <p:tag name="AS_UNIQUEID" val="6475"/>
</p:tagLst>
</file>

<file path=ppt/tags/tag353.xml><?xml version="1.0" encoding="utf-8"?>
<p:tagLst xmlns:p="http://schemas.openxmlformats.org/presentationml/2006/main">
  <p:tag name="AS_UNIQUEID" val="6476"/>
</p:tagLst>
</file>

<file path=ppt/tags/tag354.xml><?xml version="1.0" encoding="utf-8"?>
<p:tagLst xmlns:p="http://schemas.openxmlformats.org/presentationml/2006/main">
  <p:tag name="AS_UNIQUEID" val="6477"/>
</p:tagLst>
</file>

<file path=ppt/tags/tag355.xml><?xml version="1.0" encoding="utf-8"?>
<p:tagLst xmlns:p="http://schemas.openxmlformats.org/presentationml/2006/main">
  <p:tag name="AS_UNIQUEID" val="6478"/>
</p:tagLst>
</file>

<file path=ppt/tags/tag356.xml><?xml version="1.0" encoding="utf-8"?>
<p:tagLst xmlns:p="http://schemas.openxmlformats.org/presentationml/2006/main">
  <p:tag name="AS_UNIQUEID" val="6479"/>
</p:tagLst>
</file>

<file path=ppt/tags/tag357.xml><?xml version="1.0" encoding="utf-8"?>
<p:tagLst xmlns:p="http://schemas.openxmlformats.org/presentationml/2006/main">
  <p:tag name="AS_UNIQUEID" val="6480"/>
</p:tagLst>
</file>

<file path=ppt/tags/tag358.xml><?xml version="1.0" encoding="utf-8"?>
<p:tagLst xmlns:p="http://schemas.openxmlformats.org/presentationml/2006/main">
  <p:tag name="AS_UNIQUEID" val="6481"/>
</p:tagLst>
</file>

<file path=ppt/tags/tag359.xml><?xml version="1.0" encoding="utf-8"?>
<p:tagLst xmlns:p="http://schemas.openxmlformats.org/presentationml/2006/main">
  <p:tag name="AS_UNIQUEID" val="6482"/>
</p:tagLst>
</file>

<file path=ppt/tags/tag360.xml><?xml version="1.0" encoding="utf-8"?>
<p:tagLst xmlns:p="http://schemas.openxmlformats.org/presentationml/2006/main">
  <p:tag name="AS_UNIQUEID" val="1185"/>
</p:tagLst>
</file>

<file path=ppt/tags/tag361.xml><?xml version="1.0" encoding="utf-8"?>
<p:tagLst xmlns:p="http://schemas.openxmlformats.org/presentationml/2006/main">
  <p:tag name="AS_UNIQUEID" val="6483"/>
</p:tagLst>
</file>

<file path=ppt/tags/tag362.xml><?xml version="1.0" encoding="utf-8"?>
<p:tagLst xmlns:p="http://schemas.openxmlformats.org/presentationml/2006/main">
  <p:tag name="AS_UNIQUEID" val="6484"/>
</p:tagLst>
</file>

<file path=ppt/tags/tag363.xml><?xml version="1.0" encoding="utf-8"?>
<p:tagLst xmlns:p="http://schemas.openxmlformats.org/presentationml/2006/main">
  <p:tag name="AS_UNIQUEID" val="6485"/>
</p:tagLst>
</file>

<file path=ppt/tags/tag364.xml><?xml version="1.0" encoding="utf-8"?>
<p:tagLst xmlns:p="http://schemas.openxmlformats.org/presentationml/2006/main">
  <p:tag name="AS_UNIQUEID" val="6486"/>
</p:tagLst>
</file>

<file path=ppt/tags/tag365.xml><?xml version="1.0" encoding="utf-8"?>
<p:tagLst xmlns:p="http://schemas.openxmlformats.org/presentationml/2006/main">
  <p:tag name="AS_UNIQUEID" val="6487"/>
</p:tagLst>
</file>

<file path=ppt/tags/tag366.xml><?xml version="1.0" encoding="utf-8"?>
<p:tagLst xmlns:p="http://schemas.openxmlformats.org/presentationml/2006/main">
  <p:tag name="AS_UNIQUEID" val="471"/>
</p:tagLst>
</file>

<file path=ppt/tags/tag367.xml><?xml version="1.0" encoding="utf-8"?>
<p:tagLst xmlns:p="http://schemas.openxmlformats.org/presentationml/2006/main">
  <p:tag name="AS_UNIQUEID" val="472"/>
</p:tagLst>
</file>

<file path=ppt/tags/tag368.xml><?xml version="1.0" encoding="utf-8"?>
<p:tagLst xmlns:p="http://schemas.openxmlformats.org/presentationml/2006/main">
  <p:tag name="AS_UNIQUEID" val="6488"/>
</p:tagLst>
</file>

<file path=ppt/tags/tag369.xml><?xml version="1.0" encoding="utf-8"?>
<p:tagLst xmlns:p="http://schemas.openxmlformats.org/presentationml/2006/main">
  <p:tag name="AS_UNIQUEID" val="532"/>
</p:tagLst>
</file>

<file path=ppt/tags/tag370.xml><?xml version="1.0" encoding="utf-8"?>
<p:tagLst xmlns:p="http://schemas.openxmlformats.org/presentationml/2006/main">
  <p:tag name="AS_UNIQUEID" val="533"/>
</p:tagLst>
</file>

<file path=ppt/tags/tag371.xml><?xml version="1.0" encoding="utf-8"?>
<p:tagLst xmlns:p="http://schemas.openxmlformats.org/presentationml/2006/main">
  <p:tag name="AS_UNIQUEID" val="534"/>
</p:tagLst>
</file>

<file path=ppt/tags/tag372.xml><?xml version="1.0" encoding="utf-8"?>
<p:tagLst xmlns:p="http://schemas.openxmlformats.org/presentationml/2006/main">
  <p:tag name="AS_UNIQUEID" val="6489"/>
</p:tagLst>
</file>

<file path=ppt/tags/tag373.xml><?xml version="1.0" encoding="utf-8"?>
<p:tagLst xmlns:p="http://schemas.openxmlformats.org/presentationml/2006/main">
  <p:tag name="AS_UNIQUEID" val="536"/>
</p:tagLst>
</file>

<file path=ppt/tags/tag374.xml><?xml version="1.0" encoding="utf-8"?>
<p:tagLst xmlns:p="http://schemas.openxmlformats.org/presentationml/2006/main">
  <p:tag name="AS_UNIQUEID" val="537"/>
</p:tagLst>
</file>

<file path=ppt/tags/tag375.xml><?xml version="1.0" encoding="utf-8"?>
<p:tagLst xmlns:p="http://schemas.openxmlformats.org/presentationml/2006/main">
  <p:tag name="AS_UNIQUEID" val="538"/>
</p:tagLst>
</file>

<file path=ppt/tags/tag376.xml><?xml version="1.0" encoding="utf-8"?>
<p:tagLst xmlns:p="http://schemas.openxmlformats.org/presentationml/2006/main">
  <p:tag name="AS_UNIQUEID" val="539"/>
</p:tagLst>
</file>

<file path=ppt/tags/tag377.xml><?xml version="1.0" encoding="utf-8"?>
<p:tagLst xmlns:p="http://schemas.openxmlformats.org/presentationml/2006/main">
  <p:tag name="AS_UNIQUEID" val="540"/>
</p:tagLst>
</file>

<file path=ppt/tags/tag378.xml><?xml version="1.0" encoding="utf-8"?>
<p:tagLst xmlns:p="http://schemas.openxmlformats.org/presentationml/2006/main">
  <p:tag name="AS_UNIQUEID" val="542"/>
</p:tagLst>
</file>

<file path=ppt/tags/tag379.xml><?xml version="1.0" encoding="utf-8"?>
<p:tagLst xmlns:p="http://schemas.openxmlformats.org/presentationml/2006/main">
  <p:tag name="AS_UNIQUEID" val="543"/>
</p:tagLst>
</file>

<file path=ppt/tags/tag380.xml><?xml version="1.0" encoding="utf-8"?>
<p:tagLst xmlns:p="http://schemas.openxmlformats.org/presentationml/2006/main">
  <p:tag name="AS_UNIQUEID" val="544"/>
</p:tagLst>
</file>

<file path=ppt/tags/tag381.xml><?xml version="1.0" encoding="utf-8"?>
<p:tagLst xmlns:p="http://schemas.openxmlformats.org/presentationml/2006/main">
  <p:tag name="AS_UNIQUEID" val="545"/>
</p:tagLst>
</file>

<file path=ppt/tags/tag382.xml><?xml version="1.0" encoding="utf-8"?>
<p:tagLst xmlns:p="http://schemas.openxmlformats.org/presentationml/2006/main">
  <p:tag name="AS_UNIQUEID" val="546"/>
</p:tagLst>
</file>

<file path=ppt/tags/tag383.xml><?xml version="1.0" encoding="utf-8"?>
<p:tagLst xmlns:p="http://schemas.openxmlformats.org/presentationml/2006/main">
  <p:tag name="AS_UNIQUEID" val="548"/>
</p:tagLst>
</file>

<file path=ppt/tags/tag384.xml><?xml version="1.0" encoding="utf-8"?>
<p:tagLst xmlns:p="http://schemas.openxmlformats.org/presentationml/2006/main">
  <p:tag name="AS_UNIQUEID" val="549"/>
</p:tagLst>
</file>

<file path=ppt/tags/tag385.xml><?xml version="1.0" encoding="utf-8"?>
<p:tagLst xmlns:p="http://schemas.openxmlformats.org/presentationml/2006/main">
  <p:tag name="AS_UNIQUEID" val="550"/>
</p:tagLst>
</file>

<file path=ppt/tags/tag386.xml><?xml version="1.0" encoding="utf-8"?>
<p:tagLst xmlns:p="http://schemas.openxmlformats.org/presentationml/2006/main">
  <p:tag name="AS_UNIQUEID" val="1641"/>
</p:tagLst>
</file>

<file path=ppt/tags/tag387.xml><?xml version="1.0" encoding="utf-8"?>
<p:tagLst xmlns:p="http://schemas.openxmlformats.org/presentationml/2006/main">
  <p:tag name="AS_UNIQUEID" val="615"/>
</p:tagLst>
</file>

<file path=ppt/tags/tag388.xml><?xml version="1.0" encoding="utf-8"?>
<p:tagLst xmlns:p="http://schemas.openxmlformats.org/presentationml/2006/main">
  <p:tag name="AS_UNIQUEID" val="6490"/>
</p:tagLst>
</file>

<file path=ppt/tags/tag389.xml><?xml version="1.0" encoding="utf-8"?>
<p:tagLst xmlns:p="http://schemas.openxmlformats.org/presentationml/2006/main">
  <p:tag name="AS_UNIQUEID" val="553"/>
</p:tagLst>
</file>

<file path=ppt/tags/tag390.xml><?xml version="1.0" encoding="utf-8"?>
<p:tagLst xmlns:p="http://schemas.openxmlformats.org/presentationml/2006/main">
  <p:tag name="AS_UNIQUEID" val="2121"/>
</p:tagLst>
</file>

<file path=ppt/tags/tag391.xml><?xml version="1.0" encoding="utf-8"?>
<p:tagLst xmlns:p="http://schemas.openxmlformats.org/presentationml/2006/main">
  <p:tag name="AS_UNIQUEID" val="2122"/>
</p:tagLst>
</file>

<file path=ppt/tags/tag392.xml><?xml version="1.0" encoding="utf-8"?>
<p:tagLst xmlns:p="http://schemas.openxmlformats.org/presentationml/2006/main">
  <p:tag name="AS_UNIQUEID" val="2123"/>
</p:tagLst>
</file>

<file path=ppt/tags/tag393.xml><?xml version="1.0" encoding="utf-8"?>
<p:tagLst xmlns:p="http://schemas.openxmlformats.org/presentationml/2006/main">
  <p:tag name="AS_UNIQUEID" val="3757"/>
  <p:tag name="KSO_WM_BEAUTIFY_FLAG" val=""/>
</p:tagLst>
</file>

<file path=ppt/tags/tag394.xml><?xml version="1.0" encoding="utf-8"?>
<p:tagLst xmlns:p="http://schemas.openxmlformats.org/presentationml/2006/main">
  <p:tag name="AS_UNIQUEID" val="2124"/>
  <p:tag name="KSO_WM_BEAUTIFY_FLAG" val=""/>
</p:tagLst>
</file>

<file path=ppt/tags/tag395.xml><?xml version="1.0" encoding="utf-8"?>
<p:tagLst xmlns:p="http://schemas.openxmlformats.org/presentationml/2006/main">
  <p:tag name="AS_UNIQUEID" val="2120"/>
</p:tagLst>
</file>

<file path=ppt/tags/tag396.xml><?xml version="1.0" encoding="utf-8"?>
<p:tagLst xmlns:p="http://schemas.openxmlformats.org/presentationml/2006/main">
  <p:tag name="AS_UNIQUEID" val="5421"/>
  <p:tag name="KSO_WM_UNIT_TABLE_BEAUTIFY" val="smartTable{ad2d1104-3819-4c4b-9d50-b1f41284e135}"/>
  <p:tag name="TABLE_ENDDRAG_ORIGIN_RECT" val="439*205"/>
  <p:tag name="TABLE_ENDDRAG_RECT" val="144*195*439*205"/>
</p:tagLst>
</file>

<file path=ppt/tags/tag397.xml><?xml version="1.0" encoding="utf-8"?>
<p:tagLst xmlns:p="http://schemas.openxmlformats.org/presentationml/2006/main">
  <p:tag name="AS_UNIQUEID" val="5422"/>
</p:tagLst>
</file>

<file path=ppt/tags/tag398.xml><?xml version="1.0" encoding="utf-8"?>
<p:tagLst xmlns:p="http://schemas.openxmlformats.org/presentationml/2006/main">
  <p:tag name="AS_UNIQUEID" val="5423"/>
</p:tagLst>
</file>

<file path=ppt/tags/tag399.xml><?xml version="1.0" encoding="utf-8"?>
<p:tagLst xmlns:p="http://schemas.openxmlformats.org/presentationml/2006/main">
  <p:tag name="AS_UNIQUEID" val="5424"/>
</p:tagLst>
</file>

<file path=ppt/tags/tag400.xml><?xml version="1.0" encoding="utf-8"?>
<p:tagLst xmlns:p="http://schemas.openxmlformats.org/presentationml/2006/main">
  <p:tag name="AS_UNIQUEID" val="5425"/>
</p:tagLst>
</file>

<file path=ppt/tags/tag401.xml><?xml version="1.0" encoding="utf-8"?>
<p:tagLst xmlns:p="http://schemas.openxmlformats.org/presentationml/2006/main">
  <p:tag name="AS_UNIQUEID" val="5426"/>
</p:tagLst>
</file>

<file path=ppt/tags/tag402.xml><?xml version="1.0" encoding="utf-8"?>
<p:tagLst xmlns:p="http://schemas.openxmlformats.org/presentationml/2006/main">
  <p:tag name="AS_UNIQUEID" val="5427"/>
</p:tagLst>
</file>

<file path=ppt/tags/tag403.xml><?xml version="1.0" encoding="utf-8"?>
<p:tagLst xmlns:p="http://schemas.openxmlformats.org/presentationml/2006/main">
  <p:tag name="AS_UNIQUEID" val="5164"/>
</p:tagLst>
</file>

<file path=ppt/tags/tag404.xml><?xml version="1.0" encoding="utf-8"?>
<p:tagLst xmlns:p="http://schemas.openxmlformats.org/presentationml/2006/main">
  <p:tag name="AS_UNIQUEID" val="717"/>
  <p:tag name="KSO_WM_BEAUTIFY_FLAG" val=""/>
</p:tagLst>
</file>

<file path=ppt/tags/tag405.xml><?xml version="1.0" encoding="utf-8"?>
<p:tagLst xmlns:p="http://schemas.openxmlformats.org/presentationml/2006/main">
  <p:tag name="AS_UNIQUEID" val="5165"/>
  <p:tag name="KSO_WM_BEAUTIFY_FLAG" val=""/>
</p:tagLst>
</file>

<file path=ppt/tags/tag406.xml><?xml version="1.0" encoding="utf-8"?>
<p:tagLst xmlns:p="http://schemas.openxmlformats.org/presentationml/2006/main">
  <p:tag name="AS_UNIQUEID" val="6491"/>
</p:tagLst>
</file>

<file path=ppt/tags/tag407.xml><?xml version="1.0" encoding="utf-8"?>
<p:tagLst xmlns:p="http://schemas.openxmlformats.org/presentationml/2006/main">
  <p:tag name="AS_UNIQUEID" val="1740"/>
  <p:tag name="KSO_WM_BEAUTIFY_FLAG" val=""/>
</p:tagLst>
</file>

<file path=ppt/tags/tag408.xml><?xml version="1.0" encoding="utf-8"?>
<p:tagLst xmlns:p="http://schemas.openxmlformats.org/presentationml/2006/main">
  <p:tag name="AS_UNIQUEID" val="2126"/>
  <p:tag name="KSO_WM_BEAUTIFY_FLAG" val=""/>
  <p:tag name="KSO_WM_UNIT_TABLE_BEAUTIFY" val="smartTable{7979e98d-d588-404d-8016-9e9f303096e6}"/>
  <p:tag name="TABLE_ENDDRAG_ORIGIN_RECT" val="382*463"/>
  <p:tag name="TABLE_ENDDRAG_RECT" val="32*22*382*463"/>
</p:tagLst>
</file>

<file path=ppt/tags/tag409.xml><?xml version="1.0" encoding="utf-8"?>
<p:tagLst xmlns:p="http://schemas.openxmlformats.org/presentationml/2006/main">
  <p:tag name="AS_UNIQUEID" val="1034"/>
  <p:tag name="KSO_WM_BEAUTIFY_FLAG" val=""/>
</p:tagLst>
</file>

<file path=ppt/tags/tag410.xml><?xml version="1.0" encoding="utf-8"?>
<p:tagLst xmlns:p="http://schemas.openxmlformats.org/presentationml/2006/main">
  <p:tag name="AS_UNIQUEID" val="1034"/>
  <p:tag name="KSO_WM_BEAUTIFY_FLAG" val=""/>
</p:tagLst>
</file>

<file path=ppt/tags/tag411.xml><?xml version="1.0" encoding="utf-8"?>
<p:tagLst xmlns:p="http://schemas.openxmlformats.org/presentationml/2006/main">
  <p:tag name="AS_UNIQUEID" val="1257"/>
  <p:tag name="KSO_WM_BEAUTIFY_FLAG" val=""/>
</p:tagLst>
</file>

<file path=ppt/tags/tag412.xml><?xml version="1.0" encoding="utf-8"?>
<p:tagLst xmlns:p="http://schemas.openxmlformats.org/presentationml/2006/main">
  <p:tag name="AS_UNIQUEID" val="4030"/>
  <p:tag name="KSO_WM_BEAUTIFY_FLAG" val=""/>
</p:tagLst>
</file>

<file path=ppt/tags/tag413.xml><?xml version="1.0" encoding="utf-8"?>
<p:tagLst xmlns:p="http://schemas.openxmlformats.org/presentationml/2006/main">
  <p:tag name="AS_UNIQUEID" val="1269"/>
  <p:tag name="KSO_WM_BEAUTIFY_FLAG" val=""/>
</p:tagLst>
</file>

<file path=ppt/tags/tag414.xml><?xml version="1.0" encoding="utf-8"?>
<p:tagLst xmlns:p="http://schemas.openxmlformats.org/presentationml/2006/main">
  <p:tag name="AS_UNIQUEID" val="4031"/>
</p:tagLst>
</file>

<file path=ppt/tags/tag415.xml><?xml version="1.0" encoding="utf-8"?>
<p:tagLst xmlns:p="http://schemas.openxmlformats.org/presentationml/2006/main">
  <p:tag name="AS_UNIQUEID" val="6492"/>
</p:tagLst>
</file>

<file path=ppt/tags/tag416.xml><?xml version="1.0" encoding="utf-8"?>
<p:tagLst xmlns:p="http://schemas.openxmlformats.org/presentationml/2006/main">
  <p:tag name="AS_UNIQUEID" val="1740"/>
  <p:tag name="KSO_WM_BEAUTIFY_FLAG" val=""/>
</p:tagLst>
</file>

<file path=ppt/tags/tag417.xml><?xml version="1.0" encoding="utf-8"?>
<p:tagLst xmlns:p="http://schemas.openxmlformats.org/presentationml/2006/main">
  <p:tag name="AS_UNIQUEID" val="2126"/>
  <p:tag name="KSO_WM_BEAUTIFY_FLAG" val=""/>
  <p:tag name="KSO_WM_UNIT_TABLE_BEAUTIFY" val="smartTable{9015cdd5-b260-400c-9fd5-26e8f0d1b8eb}"/>
  <p:tag name="TABLE_ENDDRAG_ORIGIN_RECT" val="382*463"/>
  <p:tag name="TABLE_ENDDRAG_RECT" val="32*22*382*463"/>
</p:tagLst>
</file>

<file path=ppt/tags/tag418.xml><?xml version="1.0" encoding="utf-8"?>
<p:tagLst xmlns:p="http://schemas.openxmlformats.org/presentationml/2006/main">
  <p:tag name="AS_UNIQUEID" val="1034"/>
  <p:tag name="KSO_WM_BEAUTIFY_FLAG" val=""/>
</p:tagLst>
</file>

<file path=ppt/tags/tag419.xml><?xml version="1.0" encoding="utf-8"?>
<p:tagLst xmlns:p="http://schemas.openxmlformats.org/presentationml/2006/main">
  <p:tag name="AS_UNIQUEID" val="2076"/>
  <p:tag name="KSO_WM_BEAUTIFY_FLAG" val=""/>
</p:tagLst>
</file>

<file path=ppt/tags/tag420.xml><?xml version="1.0" encoding="utf-8"?>
<p:tagLst xmlns:p="http://schemas.openxmlformats.org/presentationml/2006/main">
  <p:tag name="AS_UNIQUEID" val="2077"/>
  <p:tag name="KSO_WM_BEAUTIFY_FLAG" val=""/>
</p:tagLst>
</file>

<file path=ppt/tags/tag421.xml><?xml version="1.0" encoding="utf-8"?>
<p:tagLst xmlns:p="http://schemas.openxmlformats.org/presentationml/2006/main">
  <p:tag name="AS_UNIQUEID" val="6493"/>
</p:tagLst>
</file>

<file path=ppt/tags/tag422.xml><?xml version="1.0" encoding="utf-8"?>
<p:tagLst xmlns:p="http://schemas.openxmlformats.org/presentationml/2006/main">
  <p:tag name="AS_UNIQUEID" val="1740"/>
  <p:tag name="KSO_WM_BEAUTIFY_FLAG" val=""/>
</p:tagLst>
</file>

<file path=ppt/tags/tag423.xml><?xml version="1.0" encoding="utf-8"?>
<p:tagLst xmlns:p="http://schemas.openxmlformats.org/presentationml/2006/main">
  <p:tag name="AS_UNIQUEID" val="2126"/>
  <p:tag name="KSO_WM_BEAUTIFY_FLAG" val=""/>
  <p:tag name="KSO_WM_UNIT_TABLE_BEAUTIFY" val="smartTable{4239c2f6-9347-4a0b-8dbe-be4887d64ddb}"/>
  <p:tag name="TABLE_ENDDRAG_ORIGIN_RECT" val="382*463"/>
  <p:tag name="TABLE_ENDDRAG_RECT" val="32*22*382*463"/>
</p:tagLst>
</file>

<file path=ppt/tags/tag424.xml><?xml version="1.0" encoding="utf-8"?>
<p:tagLst xmlns:p="http://schemas.openxmlformats.org/presentationml/2006/main">
  <p:tag name="AS_UNIQUEID" val="2134"/>
  <p:tag name="KSO_WM_BEAUTIFY_FLAG" val=""/>
</p:tagLst>
</file>

<file path=ppt/tags/tag425.xml><?xml version="1.0" encoding="utf-8"?>
<p:tagLst xmlns:p="http://schemas.openxmlformats.org/presentationml/2006/main">
  <p:tag name="AS_UNIQUEID" val="6494"/>
  <p:tag name="KSO_WM_BEAUTIFY_FLAG" val=""/>
</p:tagLst>
</file>

<file path=ppt/tags/tag426.xml><?xml version="1.0" encoding="utf-8"?>
<p:tagLst xmlns:p="http://schemas.openxmlformats.org/presentationml/2006/main">
  <p:tag name="AS_UNIQUEID" val="6495"/>
  <p:tag name="KSO_WM_BEAUTIFY_FLAG" val=""/>
</p:tagLst>
</file>

<file path=ppt/tags/tag427.xml><?xml version="1.0" encoding="utf-8"?>
<p:tagLst xmlns:p="http://schemas.openxmlformats.org/presentationml/2006/main">
  <p:tag name="AS_UNIQUEID" val="6496"/>
  <p:tag name="KSO_WM_BEAUTIFY_FLAG" val=""/>
</p:tagLst>
</file>

<file path=ppt/tags/tag428.xml><?xml version="1.0" encoding="utf-8"?>
<p:tagLst xmlns:p="http://schemas.openxmlformats.org/presentationml/2006/main">
  <p:tag name="AS_UNIQUEID" val="6497"/>
  <p:tag name="KSO_WM_BEAUTIFY_FLAG" val=""/>
</p:tagLst>
</file>

<file path=ppt/tags/tag429.xml><?xml version="1.0" encoding="utf-8"?>
<p:tagLst xmlns:p="http://schemas.openxmlformats.org/presentationml/2006/main">
  <p:tag name="AS_UNIQUEID" val="6498"/>
</p:tagLst>
</file>

<file path=ppt/tags/tag430.xml><?xml version="1.0" encoding="utf-8"?>
<p:tagLst xmlns:p="http://schemas.openxmlformats.org/presentationml/2006/main">
  <p:tag name="AS_UNIQUEID" val="6499"/>
  <p:tag name="KSO_WM_BEAUTIFY_FLAG" val=""/>
</p:tagLst>
</file>

<file path=ppt/tags/tag431.xml><?xml version="1.0" encoding="utf-8"?>
<p:tagLst xmlns:p="http://schemas.openxmlformats.org/presentationml/2006/main">
  <p:tag name="AS_UNIQUEID" val="6500"/>
</p:tagLst>
</file>

<file path=ppt/tags/tag432.xml><?xml version="1.0" encoding="utf-8"?>
<p:tagLst xmlns:p="http://schemas.openxmlformats.org/presentationml/2006/main">
  <p:tag name="AS_UNIQUEID" val="6501"/>
</p:tagLst>
</file>

<file path=ppt/tags/tag433.xml><?xml version="1.0" encoding="utf-8"?>
<p:tagLst xmlns:p="http://schemas.openxmlformats.org/presentationml/2006/main">
  <p:tag name="AS_UNIQUEID" val="3769"/>
</p:tagLst>
</file>

<file path=ppt/tags/tag434.xml><?xml version="1.0" encoding="utf-8"?>
<p:tagLst xmlns:p="http://schemas.openxmlformats.org/presentationml/2006/main">
  <p:tag name="AS_UNIQUEID" val="565"/>
  <p:tag name="KSO_WM_BEAUTIFY_FLAG" val=""/>
</p:tagLst>
</file>

<file path=ppt/tags/tag435.xml><?xml version="1.0" encoding="utf-8"?>
<p:tagLst xmlns:p="http://schemas.openxmlformats.org/presentationml/2006/main">
  <p:tag name="AS_UNIQUEID" val="566"/>
  <p:tag name="KSO_WM_BEAUTIFY_FLAG" val=""/>
</p:tagLst>
</file>

<file path=ppt/tags/tag436.xml><?xml version="1.0" encoding="utf-8"?>
<p:tagLst xmlns:p="http://schemas.openxmlformats.org/presentationml/2006/main">
  <p:tag name="AS_UNIQUEID" val="567"/>
  <p:tag name="KSO_WM_BEAUTIFY_FLAG" val=""/>
</p:tagLst>
</file>

<file path=ppt/tags/tag437.xml><?xml version="1.0" encoding="utf-8"?>
<p:tagLst xmlns:p="http://schemas.openxmlformats.org/presentationml/2006/main">
  <p:tag name="AS_UNIQUEID" val="568"/>
  <p:tag name="KSO_WM_BEAUTIFY_FLAG" val=""/>
</p:tagLst>
</file>

<file path=ppt/tags/tag438.xml><?xml version="1.0" encoding="utf-8"?>
<p:tagLst xmlns:p="http://schemas.openxmlformats.org/presentationml/2006/main">
  <p:tag name="AS_UNIQUEID" val="1652"/>
  <p:tag name="KSO_WM_BEAUTIFY_FLAG" val=""/>
</p:tagLst>
</file>

<file path=ppt/tags/tag439.xml><?xml version="1.0" encoding="utf-8"?>
<p:tagLst xmlns:p="http://schemas.openxmlformats.org/presentationml/2006/main">
  <p:tag name="AS_UNIQUEID" val="566"/>
  <p:tag name="KSO_WM_BEAUTIFY_FLAG" val=""/>
</p:tagLst>
</file>

<file path=ppt/tags/tag440.xml><?xml version="1.0" encoding="utf-8"?>
<p:tagLst xmlns:p="http://schemas.openxmlformats.org/presentationml/2006/main">
  <p:tag name="AS_UNIQUEID" val="6502"/>
</p:tagLst>
</file>

<file path=ppt/tags/tag441.xml><?xml version="1.0" encoding="utf-8"?>
<p:tagLst xmlns:p="http://schemas.openxmlformats.org/presentationml/2006/main">
  <p:tag name="AS_UNIQUEID" val="3769"/>
</p:tagLst>
</file>

<file path=ppt/tags/tag442.xml><?xml version="1.0" encoding="utf-8"?>
<p:tagLst xmlns:p="http://schemas.openxmlformats.org/presentationml/2006/main">
  <p:tag name="AS_UNIQUEID" val="3773"/>
</p:tagLst>
</file>

<file path=ppt/tags/tag443.xml><?xml version="1.0" encoding="utf-8"?>
<p:tagLst xmlns:p="http://schemas.openxmlformats.org/presentationml/2006/main">
  <p:tag name="AS_UNIQUEID" val="569"/>
  <p:tag name="KSO_WM_BEAUTIFY_FLAG" val=""/>
</p:tagLst>
</file>

<file path=ppt/tags/tag444.xml><?xml version="1.0" encoding="utf-8"?>
<p:tagLst xmlns:p="http://schemas.openxmlformats.org/presentationml/2006/main">
  <p:tag name="AS_UNIQUEID" val="570"/>
  <p:tag name="KSO_WM_BEAUTIFY_FLAG" val=""/>
</p:tagLst>
</file>

<file path=ppt/tags/tag445.xml><?xml version="1.0" encoding="utf-8"?>
<p:tagLst xmlns:p="http://schemas.openxmlformats.org/presentationml/2006/main">
  <p:tag name="AS_UNIQUEID" val="3774"/>
  <p:tag name="KSO_WM_BEAUTIFY_FLAG" val=""/>
</p:tagLst>
</file>

<file path=ppt/tags/tag446.xml><?xml version="1.0" encoding="utf-8"?>
<p:tagLst xmlns:p="http://schemas.openxmlformats.org/presentationml/2006/main">
  <p:tag name="AS_UNIQUEID" val="6503"/>
</p:tagLst>
</file>

<file path=ppt/tags/tag447.xml><?xml version="1.0" encoding="utf-8"?>
<p:tagLst xmlns:p="http://schemas.openxmlformats.org/presentationml/2006/main">
  <p:tag name="AS_UNIQUEID" val="1855"/>
</p:tagLst>
</file>

<file path=ppt/tags/tag448.xml><?xml version="1.0" encoding="utf-8"?>
<p:tagLst xmlns:p="http://schemas.openxmlformats.org/presentationml/2006/main">
  <p:tag name="AS_UNIQUEID" val="1856"/>
</p:tagLst>
</file>

<file path=ppt/tags/tag449.xml><?xml version="1.0" encoding="utf-8"?>
<p:tagLst xmlns:p="http://schemas.openxmlformats.org/presentationml/2006/main">
  <p:tag name="AS_UNIQUEID" val="1857"/>
</p:tagLst>
</file>

<file path=ppt/tags/tag450.xml><?xml version="1.0" encoding="utf-8"?>
<p:tagLst xmlns:p="http://schemas.openxmlformats.org/presentationml/2006/main">
  <p:tag name="AS_UNIQUEID" val="1858"/>
</p:tagLst>
</file>

<file path=ppt/tags/tag451.xml><?xml version="1.0" encoding="utf-8"?>
<p:tagLst xmlns:p="http://schemas.openxmlformats.org/presentationml/2006/main">
  <p:tag name="AS_UNIQUEID" val="1860"/>
</p:tagLst>
</file>

<file path=ppt/tags/tag452.xml><?xml version="1.0" encoding="utf-8"?>
<p:tagLst xmlns:p="http://schemas.openxmlformats.org/presentationml/2006/main">
  <p:tag name="AS_UNIQUEID" val="1860"/>
</p:tagLst>
</file>

<file path=ppt/tags/tag453.xml><?xml version="1.0" encoding="utf-8"?>
<p:tagLst xmlns:p="http://schemas.openxmlformats.org/presentationml/2006/main">
  <p:tag name="AS_UNIQUEID" val="6504"/>
</p:tagLst>
</file>

<file path=ppt/tags/tag454.xml><?xml version="1.0" encoding="utf-8"?>
<p:tagLst xmlns:p="http://schemas.openxmlformats.org/presentationml/2006/main">
  <p:tag name="AS_UNIQUEID" val="2169"/>
</p:tagLst>
</file>

<file path=ppt/tags/tag455.xml><?xml version="1.0" encoding="utf-8"?>
<p:tagLst xmlns:p="http://schemas.openxmlformats.org/presentationml/2006/main">
  <p:tag name="AS_UNIQUEID" val="2170"/>
  <p:tag name="KSO_WM_UNIT_TABLE_BEAUTIFY" val="smartTable{1b02fd1e-ac67-47b6-af9c-a6fb787a28d3}"/>
  <p:tag name="TABLE_ENDDRAG_ORIGIN_RECT" val="453*94"/>
  <p:tag name="TABLE_ENDDRAG_RECT" val="114*114*453*94"/>
</p:tagLst>
</file>

<file path=ppt/tags/tag456.xml><?xml version="1.0" encoding="utf-8"?>
<p:tagLst xmlns:p="http://schemas.openxmlformats.org/presentationml/2006/main">
  <p:tag name="AS_UNIQUEID" val="2171"/>
</p:tagLst>
</file>

<file path=ppt/tags/tag457.xml><?xml version="1.0" encoding="utf-8"?>
<p:tagLst xmlns:p="http://schemas.openxmlformats.org/presentationml/2006/main">
  <p:tag name="AS_UNIQUEID" val="2172"/>
</p:tagLst>
</file>

<file path=ppt/tags/tag458.xml><?xml version="1.0" encoding="utf-8"?>
<p:tagLst xmlns:p="http://schemas.openxmlformats.org/presentationml/2006/main">
  <p:tag name="KSO_WM_BEAUTIFY_FLAG" val="#wm#"/>
  <p:tag name="KSO_WM_TEMPLATE_CATEGORY" val="custom"/>
  <p:tag name="KSO_WM_TEMPLATE_INDEX" val="20205081"/>
</p:tagLst>
</file>

<file path=ppt/tags/tag459.xml><?xml version="1.0" encoding="utf-8"?>
<p:tagLst xmlns:p="http://schemas.openxmlformats.org/presentationml/2006/main">
  <p:tag name="AS_UNIQUEID" val="6505"/>
</p:tagLst>
</file>

<file path=ppt/tags/tag460.xml><?xml version="1.0" encoding="utf-8"?>
<p:tagLst xmlns:p="http://schemas.openxmlformats.org/presentationml/2006/main">
  <p:tag name="AS_UNIQUEID" val="573"/>
</p:tagLst>
</file>

<file path=ppt/tags/tag461.xml><?xml version="1.0" encoding="utf-8"?>
<p:tagLst xmlns:p="http://schemas.openxmlformats.org/presentationml/2006/main">
  <p:tag name="AS_UNIQUEID" val="574"/>
</p:tagLst>
</file>

<file path=ppt/tags/tag462.xml><?xml version="1.0" encoding="utf-8"?>
<p:tagLst xmlns:p="http://schemas.openxmlformats.org/presentationml/2006/main">
  <p:tag name="AS_UNIQUEID" val="6506"/>
</p:tagLst>
</file>

<file path=ppt/tags/tag463.xml><?xml version="1.0" encoding="utf-8"?>
<p:tagLst xmlns:p="http://schemas.openxmlformats.org/presentationml/2006/main">
  <p:tag name="AS_UNIQUEID" val="1026"/>
</p:tagLst>
</file>

<file path=ppt/tags/tag464.xml><?xml version="1.0" encoding="utf-8"?>
<p:tagLst xmlns:p="http://schemas.openxmlformats.org/presentationml/2006/main">
  <p:tag name="AS_UNIQUEID" val="1027"/>
</p:tagLst>
</file>

<file path=ppt/tags/tag465.xml><?xml version="1.0" encoding="utf-8"?>
<p:tagLst xmlns:p="http://schemas.openxmlformats.org/presentationml/2006/main">
  <p:tag name="AS_UNIQUEID" val="1029"/>
</p:tagLst>
</file>

<file path=ppt/tags/tag466.xml><?xml version="1.0" encoding="utf-8"?>
<p:tagLst xmlns:p="http://schemas.openxmlformats.org/presentationml/2006/main">
  <p:tag name="AS_UNIQUEID" val="453"/>
</p:tagLst>
</file>

<file path=ppt/tags/tag467.xml><?xml version="1.0" encoding="utf-8"?>
<p:tagLst xmlns:p="http://schemas.openxmlformats.org/presentationml/2006/main">
  <p:tag name="AS_UNIQUEID" val="1030"/>
</p:tagLst>
</file>

<file path=ppt/tags/tag468.xml><?xml version="1.0" encoding="utf-8"?>
<p:tagLst xmlns:p="http://schemas.openxmlformats.org/presentationml/2006/main">
  <p:tag name="AS_UNIQUEID" val="2137"/>
</p:tagLst>
</file>

<file path=ppt/tags/tag469.xml><?xml version="1.0" encoding="utf-8"?>
<p:tagLst xmlns:p="http://schemas.openxmlformats.org/presentationml/2006/main">
  <p:tag name="AS_UNIQUEID" val="6507"/>
</p:tagLst>
</file>

<file path=ppt/tags/tag470.xml><?xml version="1.0" encoding="utf-8"?>
<p:tagLst xmlns:p="http://schemas.openxmlformats.org/presentationml/2006/main">
  <p:tag name="AS_UNIQUEID" val="2139"/>
</p:tagLst>
</file>

<file path=ppt/tags/tag471.xml><?xml version="1.0" encoding="utf-8"?>
<p:tagLst xmlns:p="http://schemas.openxmlformats.org/presentationml/2006/main">
  <p:tag name="AS_UNIQUEID" val="2140"/>
</p:tagLst>
</file>

<file path=ppt/tags/tag472.xml><?xml version="1.0" encoding="utf-8"?>
<p:tagLst xmlns:p="http://schemas.openxmlformats.org/presentationml/2006/main">
  <p:tag name="AS_UNIQUEID" val="2141"/>
</p:tagLst>
</file>

<file path=ppt/tags/tag473.xml><?xml version="1.0" encoding="utf-8"?>
<p:tagLst xmlns:p="http://schemas.openxmlformats.org/presentationml/2006/main">
  <p:tag name="AS_UNIQUEID" val="6508"/>
</p:tagLst>
</file>

<file path=ppt/tags/tag474.xml><?xml version="1.0" encoding="utf-8"?>
<p:tagLst xmlns:p="http://schemas.openxmlformats.org/presentationml/2006/main">
  <p:tag name="AS_UNIQUEID" val="2143"/>
  <p:tag name="KSO_WM_UNIT_TABLE_BEAUTIFY" val="smartTable{2ef2fcff-7035-4594-b7e9-cafb7060c397}"/>
  <p:tag name="TABLE_ENDDRAG_ORIGIN_RECT" val="831*456"/>
  <p:tag name="TABLE_ENDDRAG_RECT" val="45*77*831*456"/>
</p:tagLst>
</file>

<file path=ppt/tags/tag475.xml><?xml version="1.0" encoding="utf-8"?>
<p:tagLst xmlns:p="http://schemas.openxmlformats.org/presentationml/2006/main">
  <p:tag name="AS_UNIQUEID" val="2144"/>
</p:tagLst>
</file>

<file path=ppt/tags/tag476.xml><?xml version="1.0" encoding="utf-8"?>
<p:tagLst xmlns:p="http://schemas.openxmlformats.org/presentationml/2006/main">
  <p:tag name="AS_UNIQUEID" val="2145"/>
</p:tagLst>
</file>

<file path=ppt/tags/tag477.xml><?xml version="1.0" encoding="utf-8"?>
<p:tagLst xmlns:p="http://schemas.openxmlformats.org/presentationml/2006/main">
  <p:tag name="AS_UNIQUEID" val="2146"/>
</p:tagLst>
</file>

<file path=ppt/tags/tag478.xml><?xml version="1.0" encoding="utf-8"?>
<p:tagLst xmlns:p="http://schemas.openxmlformats.org/presentationml/2006/main">
  <p:tag name="AS_UNIQUEID" val="701"/>
</p:tagLst>
</file>

<file path=ppt/tags/tag479.xml><?xml version="1.0" encoding="utf-8"?>
<p:tagLst xmlns:p="http://schemas.openxmlformats.org/presentationml/2006/main">
  <p:tag name="AS_UNIQUEID" val="2147"/>
</p:tagLst>
</file>

<file path=ppt/tags/tag480.xml><?xml version="1.0" encoding="utf-8"?>
<p:tagLst xmlns:p="http://schemas.openxmlformats.org/presentationml/2006/main">
  <p:tag name="AS_UNIQUEID" val="3810"/>
</p:tagLst>
</file>

<file path=ppt/tags/tag481.xml><?xml version="1.0" encoding="utf-8"?>
<p:tagLst xmlns:p="http://schemas.openxmlformats.org/presentationml/2006/main">
  <p:tag name="AS_UNIQUEID" val="6584"/>
</p:tagLst>
</file>

<file path=ppt/tags/tag482.xml><?xml version="1.0" encoding="utf-8"?>
<p:tagLst xmlns:p="http://schemas.openxmlformats.org/presentationml/2006/main">
  <p:tag name="AS_UNIQUEID" val="6585"/>
</p:tagLst>
</file>

<file path=ppt/tags/tag48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古瓶荷花">
  <a:themeElements>
    <a:clrScheme name="">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B00"/>
      </a:accent6>
      <a:hlink>
        <a:srgbClr val="3333CC"/>
      </a:hlink>
      <a:folHlink>
        <a:srgbClr val="3399FF"/>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33CC"/>
        </a:dk1>
        <a:lt1>
          <a:srgbClr val="FFFFFF"/>
        </a:lt1>
        <a:dk2>
          <a:srgbClr val="007572"/>
        </a:dk2>
        <a:lt2>
          <a:srgbClr val="C0C0C0"/>
        </a:lt2>
        <a:accent1>
          <a:srgbClr val="CCECFF"/>
        </a:accent1>
        <a:accent2>
          <a:srgbClr val="3399FF"/>
        </a:accent2>
        <a:accent3>
          <a:srgbClr val="FFFFFF"/>
        </a:accent3>
        <a:accent4>
          <a:srgbClr val="002AAF"/>
        </a:accent4>
        <a:accent5>
          <a:srgbClr val="E2F4FF"/>
        </a:accent5>
        <a:accent6>
          <a:srgbClr val="2D89E5"/>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
        <a:dk1>
          <a:srgbClr val="007A77"/>
        </a:dk1>
        <a:lt1>
          <a:srgbClr val="EFF6EE"/>
        </a:lt1>
        <a:dk2>
          <a:srgbClr val="0066CC"/>
        </a:dk2>
        <a:lt2>
          <a:srgbClr val="C0C0C0"/>
        </a:lt2>
        <a:accent1>
          <a:srgbClr val="E7EEE6"/>
        </a:accent1>
        <a:accent2>
          <a:srgbClr val="FF9933"/>
        </a:accent2>
        <a:accent3>
          <a:srgbClr val="F5FAF5"/>
        </a:accent3>
        <a:accent4>
          <a:srgbClr val="006866"/>
        </a:accent4>
        <a:accent5>
          <a:srgbClr val="F1F5F0"/>
        </a:accent5>
        <a:accent6>
          <a:srgbClr val="E589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B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9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
        <a:dk1>
          <a:srgbClr val="636395"/>
        </a:dk1>
        <a:lt1>
          <a:srgbClr val="FFE2C5"/>
        </a:lt1>
        <a:dk2>
          <a:srgbClr val="000000"/>
        </a:dk2>
        <a:lt2>
          <a:srgbClr val="C0C0C0"/>
        </a:lt2>
        <a:accent1>
          <a:srgbClr val="FFE1E1"/>
        </a:accent1>
        <a:accent2>
          <a:srgbClr val="FF9933"/>
        </a:accent2>
        <a:accent3>
          <a:srgbClr val="FFEEDE"/>
        </a:accent3>
        <a:accent4>
          <a:srgbClr val="545480"/>
        </a:accent4>
        <a:accent5>
          <a:srgbClr val="FFEDED"/>
        </a:accent5>
        <a:accent6>
          <a:srgbClr val="E589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
        <a:dk1>
          <a:srgbClr val="626292"/>
        </a:dk1>
        <a:lt1>
          <a:srgbClr val="CCECFF"/>
        </a:lt1>
        <a:dk2>
          <a:srgbClr val="3333CC"/>
        </a:dk2>
        <a:lt2>
          <a:srgbClr val="C0C0C0"/>
        </a:lt2>
        <a:accent1>
          <a:srgbClr val="D9F1FF"/>
        </a:accent1>
        <a:accent2>
          <a:srgbClr val="FF9900"/>
        </a:accent2>
        <a:accent3>
          <a:srgbClr val="E2F4FF"/>
        </a:accent3>
        <a:accent4>
          <a:srgbClr val="53537D"/>
        </a:accent4>
        <a:accent5>
          <a:srgbClr val="E9F7FF"/>
        </a:accent5>
        <a:accent6>
          <a:srgbClr val="E589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
        <a:dk1>
          <a:srgbClr val="0066CC"/>
        </a:dk1>
        <a:lt1>
          <a:srgbClr val="FFE1E1"/>
        </a:lt1>
        <a:dk2>
          <a:srgbClr val="006600"/>
        </a:dk2>
        <a:lt2>
          <a:srgbClr val="C0C0C0"/>
        </a:lt2>
        <a:accent1>
          <a:srgbClr val="FFFFCC"/>
        </a:accent1>
        <a:accent2>
          <a:srgbClr val="009999"/>
        </a:accent2>
        <a:accent3>
          <a:srgbClr val="FFEDED"/>
        </a:accent3>
        <a:accent4>
          <a:srgbClr val="0057AF"/>
        </a:accent4>
        <a:accent5>
          <a:srgbClr val="FFFFE2"/>
        </a:accent5>
        <a:accent6>
          <a:srgbClr val="008989"/>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
        <a:dk1>
          <a:srgbClr val="292929"/>
        </a:dk1>
        <a:lt1>
          <a:srgbClr val="DDDDDD"/>
        </a:lt1>
        <a:dk2>
          <a:srgbClr val="0066CC"/>
        </a:dk2>
        <a:lt2>
          <a:srgbClr val="B2B2B2"/>
        </a:lt2>
        <a:accent1>
          <a:srgbClr val="CACADC"/>
        </a:accent1>
        <a:accent2>
          <a:srgbClr val="FFCC00"/>
        </a:accent2>
        <a:accent3>
          <a:srgbClr val="EBEBEB"/>
        </a:accent3>
        <a:accent4>
          <a:srgbClr val="222222"/>
        </a:accent4>
        <a:accent5>
          <a:srgbClr val="E1E1EA"/>
        </a:accent5>
        <a:accent6>
          <a:srgbClr val="E5B7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2</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16</vt:i4>
      </vt:variant>
    </vt:vector>
  </HeadingPairs>
  <TitlesOfParts>
    <vt:vector baseType="lpstr" size="33">
      <vt:lpstr>Arial</vt:lpstr>
      <vt:lpstr>Calibri</vt:lpstr>
      <vt:lpstr>宋体</vt:lpstr>
      <vt:lpstr>Wingdings</vt:lpstr>
      <vt:lpstr>微软雅黑</vt:lpstr>
      <vt:lpstr>Times New Roman</vt:lpstr>
      <vt:lpstr>幼圆</vt:lpstr>
      <vt:lpstr>隶书</vt:lpstr>
      <vt:lpstr>楷体</vt:lpstr>
      <vt:lpstr>Cambria</vt:lpstr>
      <vt:lpstr>黑体</vt:lpstr>
      <vt:lpstr>楷体_GB2312</vt:lpstr>
      <vt:lpstr>华文新魏</vt:lpstr>
      <vt:lpstr>华文细黑</vt:lpstr>
      <vt:lpstr>Calibri Light</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2024-09-28T09:38:46.074</cp:lastPrinted>
  <dcterms:created xsi:type="dcterms:W3CDTF">2024-09-28T01:38:46Z</dcterms:created>
  <dcterms:modified xsi:type="dcterms:W3CDTF">2024-09-28T01:38:49Z</dcterms:modified>
</cp:coreProperties>
</file>