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7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8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D190E-E1CB-44A6-8928-E88EA2BDB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0BDF3-2E3F-4601-B7A8-1B75A50EC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CEB1E-0781-4935-851E-A34E2AB4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6AA6A-455A-43FF-99E3-E9061BDB1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3B330-8D9B-4E47-970C-C34DE55D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870852-C9CE-4406-B19E-8A462C08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9F632-5450-473A-B1BD-D6B74CEC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482DB-C865-461E-AB49-5693D9F6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9F661-D0C7-48BF-8074-AB787347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871AB-1A21-4DDD-8769-B56B75D2F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16760-577F-456A-8CFE-1E3431575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690" r:id="rId2"/>
    <p:sldLayoutId id="2147499691" r:id="rId3"/>
    <p:sldLayoutId id="2147499692" r:id="rId4"/>
    <p:sldLayoutId id="2147499693" r:id="rId5"/>
    <p:sldLayoutId id="2147499694" r:id="rId6"/>
    <p:sldLayoutId id="2147499695" r:id="rId7"/>
    <p:sldLayoutId id="2147499696" r:id="rId8"/>
    <p:sldLayoutId id="2147499697" r:id="rId9"/>
    <p:sldLayoutId id="2147499698" r:id="rId10"/>
    <p:sldLayoutId id="21474996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002223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《对话框设计》PPT课件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对话框基本概念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对话框设计技巧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优秀对话框案例分析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如何设计优秀对话框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5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设计背景：随着科技的发展，人机交互越来越重要，对话框设计成为人机交互的重要环节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课件目的：介绍对话框设计的基本原理、方法和技巧，提高设计者的设计水平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课件内容：包括对话框设计的基本概念、设计原则、设计方法、设计技巧等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课件受众：设计者、产品经理、用户体验设计师等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1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介绍对话框设计的基本概念和原理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讲解对话框设计的方法和技巧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提供对话框设计的案例分析和实践操作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提高学员的对话框设计能力和水平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产品经理：需要了解对话框设计的产品经理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学生：需要学习对话框设计的学生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设计师：需要设计对话框的UI/UX设计师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开发人员：需要实现对话框功能的前端/后端开发人员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24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引言：介绍《对话框设计》的重要性和意义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基本概念：介绍对话框的基本概念和分类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设计原则：介绍对话框设计的基本原则和注意事项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设计方法：介绍对话框设计的具体方法和步骤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案例分析：通过案例分析，展示对话框设计的实际应用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总结：总结对话框设计的要点和技巧，强调其在实际工作中的重要性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对话框基本概念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对话框定义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对话框可以显示信息、请求用户输入、确认操作等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对话框的设计应遵循易用性原则，确保用户易于理解和操作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对话框是一种用户界面元素，用于与用户进行交互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对话框通常包含标题、内容、按钮等元素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对话框类型</a:t>
            </a:r>
            <a:endParaRPr lang="zh-CN" altLang="en-US"/>
          </a:p>
        </p:txBody>
      </p:sp>
      <p:cxnSp>
        <p:nvCxnSpPr>
          <p:cNvPr id="3145735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2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信息对话框：用于显示信息或警告用户的对话框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4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输入对话框：用于让用户输入信息的对话框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6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自定义对话框：根据用户需求自定义的对话框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模态对话框：需要用户响应才能继续操作的对话框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0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非模态对话框：不需要用户响应也能继续操作的对话框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2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进度对话框：用于显示任务进度的对话框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7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4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确认对话框：用于确认用户操作的对话框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78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80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82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9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4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86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88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对话框基本元素</a:t>
            </a:r>
            <a:endParaRPr lang="zh-CN" altLang="en-US"/>
          </a:p>
        </p:txBody>
      </p:sp>
      <p:sp>
        <p:nvSpPr>
          <p:cNvPr id="104953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标题：对话框的标题，用于描述对话框的主要功能或内容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内容区域：对话框的主要内容区域，用于显示对话框的具体内容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按钮区域：对话框的按钮区域，用于放置对话框的操作按钮，如“确定”、“取消”等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边框：对话框的边框，用于区分对话框与其他界面元素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背景：对话框的背景，用于美化对话框的外观，提高用户体验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提示信息：对话框的提示信息，用于提示用户进行操作或提供帮助信息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对话框设计原则</a:t>
            </a:r>
            <a:endParaRPr lang="zh-CN" altLang="en-US"/>
          </a:p>
        </p:txBody>
      </p:sp>
      <p:sp>
        <p:nvSpPr>
          <p:cNvPr id="10496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简洁明了：对话框内容应简洁明了，避免过多信息干扰用户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易于理解：对话框应使用用户熟悉的语言和图标，易于理解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操作方便：对话框应提供易于操作的按钮和选项，方便用户进行选择和操作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反馈及时：对话框应提供及时的反馈信息，让用户了解操作结果和状态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对话框设计技巧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吸引注意力技巧</a:t>
            </a:r>
            <a:endParaRPr lang="zh-CN" altLang="en-US"/>
          </a:p>
        </p:txBody>
      </p:sp>
      <p:sp>
        <p:nvSpPr>
          <p:cNvPr id="10497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色彩搭配：使用鲜艳、对比度高的颜色吸引用户注意力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动画效果：使用动画效果吸引用户注意力，如弹出、滑动等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提示信息：使用提示信息引导用户进行操作，如提示文字、图标等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布局设计：合理布局对话框，确保重要信息突出显示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信息传递技巧</a:t>
            </a:r>
            <a:endParaRPr lang="zh-CN" altLang="en-US"/>
          </a:p>
        </p:txBody>
      </p:sp>
      <p:sp>
        <p:nvSpPr>
          <p:cNvPr id="104983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3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简洁明了：使用简洁的语言和清晰的图标，避免过多文字和复杂图形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层次分明：合理安排信息的层次和结构，确保用户能够快速找到所需信息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4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引导用户：通过提示、引导等方式，帮助用户理解和操作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5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5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反馈及时：对用户的操作进行及时反馈，如确认、错误提示等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https://d.book118.com/635000222333011034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《对话框设计》PPT课件</vt:lpstr>
      <vt:lpstr>目录</vt:lpstr>
      <vt:lpstr>添加章节标题</vt:lpstr>
      <vt:lpstr>课件介绍</vt:lpstr>
      <vt:lpstr>PowerPoint Presentation</vt:lpstr>
      <vt:lpstr>课件背景</vt:lpstr>
      <vt:lpstr>课件目的</vt:lpstr>
      <vt:lpstr>适用人群</vt:lpstr>
      <vt:lpstr>课件结构</vt:lpstr>
      <vt:lpstr>对话框基本概念</vt:lpstr>
      <vt:lpstr>PowerPoint Presentation</vt:lpstr>
      <vt:lpstr>对话框定义</vt:lpstr>
      <vt:lpstr>对话框类型</vt:lpstr>
      <vt:lpstr>对话框基本元素</vt:lpstr>
      <vt:lpstr>对话框设计原则</vt:lpstr>
      <vt:lpstr>对话框设计技巧</vt:lpstr>
      <vt:lpstr>PowerPoint Presentation</vt:lpstr>
      <vt:lpstr>吸引注意力技巧</vt:lpstr>
      <vt:lpstr>信息传递技巧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2024-08-30T17:17:31.213</cp:lastPrinted>
  <dcterms:created xsi:type="dcterms:W3CDTF">2024-08-30T09:17:31Z</dcterms:created>
  <dcterms:modified xsi:type="dcterms:W3CDTF">2024-08-30T09:17:33Z</dcterms:modified>
</cp:coreProperties>
</file>