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80C93B2-8A8C-4A4A-8557-1A418286D28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CA3E3-567E-4647-B6C9-139882499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38979-F711-434D-96DC-9252FD722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B6C38-B7E0-4D36-A454-F6911018D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4AF3B-04F0-4983-AFED-1401C5882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98BF10-20DF-4A22-99C1-25A65CFCA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208B5E-FA0A-42AE-9392-00739FFA0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DA6962-E0E1-4EF2-8A65-D42C348E7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2DB49-3B8A-4A36-8035-55B9C9A80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851E4-E05B-4E0E-B8E8-689949695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A2156-E0E8-48DA-9023-515FD8A06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107EB-066D-48C1-9941-2E7653723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2EFCC5D-859C-4F1E-8BD3-D26C91BCF33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892E95B-272A-4FA9-B034-A7A858D64DB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00324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培养正面情绪拥抱幸福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正面情绪的益处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幸福的追求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培养正面情绪的技巧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正面情绪的实际运用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了解正面情绪和幸福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正面情绪是一种积极的情感体验，对我们的生活至关重要。幸福是每个人都追求的一种状态，但定义却因人而异。培养正面情绪可以帮助我们更好地拥抱幸福，让生活更加美好。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心理学角度看正面情绪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正面情绪对心理健康有着积极的影响，可以提升幸福感和生活质量。心理学家通过研究解释正面情绪与幸福之间的联系，帮助我们更好地理解这一关系，并提供方法来培养正面情绪。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科学证据支持正面情绪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正面情绪有助于提升免疫力和减少疾病风险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身体健康益处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运动、健康饮食、良好睡眠等有助于增加正面情绪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积极生活方式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正面情绪有助于增强动力和集中注意力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工作效率提升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正面情绪能够促进互动，增进人际关系和沟通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人际关系改善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实践培养正面情绪的方法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转变消极想法，寻找事情的积极面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每天感恩身边的美好事物，关注积极方面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通过心理训练和练习，提升正面情绪水平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心理幸福训练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正面情绪的益处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正面情绪与健康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正面情绪可以促进身心健康，研究表明，积极的情绪状态有助于提高免疫力，降低患病风险。正面情绪还可以缓解压力，改善睡眠质量，让人感觉更加快乐和满足。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心理健康与正面情绪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正面情绪有助于缓解心理压力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减轻抑郁焦虑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正面情绪让人更有安全感和自信心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培养正面情绪对心理健康至关重要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工作与学习中的正面情绪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积极的情绪状态有助于提升工作效率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正面情绪有助于专注学习和提高成绩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促进学习成绩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工作中的正面情绪能够促进团队合作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亲密关系中的作用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正面情绪增进亲密关系的相互理解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快乐的情绪带来更多共享时刻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建立良好人际网络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积极情绪能够引发更多社交机会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正面情绪能够带来更多支持与帮助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人际关系与正面情绪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积极情绪让人更受欢迎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乐观正面的态度让人更愿意与你交往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培养正面情绪，让幸福成为我们生活的常态。正面情绪不仅能够改善我们的身心健康，还能够提升工作效率，促进人际关系。让我们拥抱幸福，从心开始。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幸福的追求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幸福感的来源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幸福感是由内部和外部因素共同影响而形成的。内在的幸福感更持久，外部的幸福感往往是暂时的。真正的幸福是与自己的内心状态和情感相连的，是一种内在的富足感。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金钱与幸福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金钱并不等于幸福，但金钱可以提升生活质量，从而间接影响幸福感。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金钱和幸福之间的关系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金钱带来的幸福感往往是短暂的，而真正的幸福需要更多的内心满足。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金钱带来的幸福持久性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在使用金钱上要理性，将金钱用于满足内在需求和增加生活乐趣，才能提升幸福感。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如何用金钱提升幸福感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心理幸福学的研究内容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心理幸福学研究幸福的来源、幸福感的测量、幸福的影响因素等内容。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如何通过心理幸福学提升幸福感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通过心理幸福学的理论和方法，可以更好地了解自己的幸福需求，从而积极寻找提升幸福感的途径。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心理幸福学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什么是心理幸福学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心理幸福学是研究人类幸福感、满足感和幸福感的学科。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幸福的秘诀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每个人对幸福的理解不尽相同，因此幸福的定义也因人而异。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幸福的定义因人而异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积极乐观的情绪态度和心态对于实现真正幸福至关重要，应该学会培养正面情绪。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培养正面情绪是关键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寻找并发现自己的幸福源泉是实现幸福的第一步，每个人的幸福源泉各不相同。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发现自己的幸福源泉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幸福的追求是人类永恒的主题。通过了解幸福感的来源、金钱与幸福的关系、心理幸福学和幸福的秘诀，我们可以更好地把握幸福的本质，培养正面情绪，拥抱幸福生活。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https://d.book118.com/635000324014011130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培养正面情绪拥抱幸福</vt:lpstr>
      <vt:lpstr>目录</vt:lpstr>
      <vt:lpstr>第一章 简介</vt:lpstr>
      <vt:lpstr>了解正面情绪和幸福</vt:lpstr>
      <vt:lpstr> </vt:lpstr>
      <vt:lpstr>科学证据支持正面情绪</vt:lpstr>
      <vt:lpstr>实践培养正面情绪的方法</vt:lpstr>
      <vt:lpstr>第2章 正面情绪的益处</vt:lpstr>
      <vt:lpstr> </vt:lpstr>
      <vt:lpstr>心理健康与正面情绪</vt:lpstr>
      <vt:lpstr>工作与学习中的正面情绪</vt:lpstr>
      <vt:lpstr>人际关系与正面情绪</vt:lpstr>
      <vt:lpstr>结语</vt:lpstr>
      <vt:lpstr>第三章 幸福的追求</vt:lpstr>
      <vt:lpstr> </vt:lpstr>
      <vt:lpstr>金钱与幸福</vt:lpstr>
      <vt:lpstr>心理幸福学</vt:lpstr>
      <vt:lpstr>幸福的秘诀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2024-09-29T14:45:05.968</cp:lastPrinted>
  <dcterms:created xsi:type="dcterms:W3CDTF">2024-09-29T06:45:05Z</dcterms:created>
  <dcterms:modified xsi:type="dcterms:W3CDTF">2024-09-29T06:45:07Z</dcterms:modified>
</cp:coreProperties>
</file>