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D10B7-DD3C-4515-8E02-97EE963A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70AD8-FE9B-4F94-95C6-D5F23055D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EEEEA-612C-4153-AE7D-34CD5118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E2E2F-1390-498F-92AD-9BCAE335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DA8EF-B1E2-46F1-83C4-C528A73E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A3BCC-0F18-4BC4-A327-3BE070D8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972BE-E4CF-4832-9E49-4F6D5F92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7EF2C-2AA5-4910-A6FA-D7EC80B0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3527E-97ED-4ACA-BD08-FD2CE5AC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37728-AB84-449D-A83A-CECF6AC6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E74BF-BE71-4E11-A6E5-8941EB4B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01314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临床护理医患沟通技巧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临床护理医患沟通的重要性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临床护理医患沟通的障碍及原因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临床护理医患沟通技巧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临床护理医患沟通案例分析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提升临床护理医患沟通效果的策略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未来临床护理医患沟通的趋势和展望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临床护理医患沟通的重要性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患者权益的保障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通过有效的沟通，医护人员能够更好地了解患者的病情、疑虑和需求，从而提供更贴心、个性化的护理服务。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保障知情权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确保患者充分了解自己的病情、治疗方案和注意事项，以便患者做出理性决策，维护自身权益。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减少误解和纠纷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良好的沟通有助于减少因信息不对称导致的误解和纠纷，维护和谐的医患关系。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及时发现并解决问题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医护人员能够通过沟通及时发现患者存在的问题和潜在风险，采取相应的措施，避免病情恶化。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良好的沟通有助于医护人员之间的协作配合，提高整个团队的医疗水平和工作效率。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通过与患者的有效沟通，医护人员能够更全面地了解患者的状况，制定更准确的护理计划，从而提高护理效果。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医疗质量的提升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良好的医患沟通能够增强患者对医护人员的信任感，减少因不信任导致的纠纷。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及时解决矛盾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通过沟通，医护人员能够及时了解并解决患者的不满和疑虑，避免小问题演变成大纠纷。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有效的沟通有助于提高患者对医护人员的满意度，降低投诉率。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临床护理医患沟通的障碍及原因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语言障碍是临床护理医患沟通中常见的问题之一，由于患者和医护人员的语言背景和习惯不同，可能导致沟通不畅或误解。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通常表现为患者使用方言或少数民族语言，而医护人员无法理解；或者医护人员的语言表达不够清晰，导致患者无法理解。为了克服语言障碍，医护人员应该主动询问患者的语言习惯，使用简单易懂的语言进行沟通，并确保患者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情绪障碍是指患者或医护人员在沟通中表现出情绪化或紧张的情况，这可能导致沟通中断或信息传递错误。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障碍可能由于患者的疼痛、焦虑、恐惧等情绪影响，导致表达不清或过于激动；或者医护人员在繁忙的工作中表现出疲惫、不耐烦等情绪，影响沟通效果。为了克服情绪障碍，医护人员应该保持耐心、关心和同情，鼓励患者表达自己的感受，并给予适当的安抚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信息不对称是指在医患沟通中，医护人员掌握的专业知识和信息量远远超过患者，这可能导致患者无法理解或信任医护人员的建议和决策。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可能由于医护人员的专业术语、技术细节等因素影响，使得患者难以理解；或者医护人员没有充分解释治疗方案、风险和预后等信息，导致患者缺乏足够的知情权。为了解决信息不对称问题，医护人员应该用通俗易懂的语言向患者解释治疗过程、风险和预后等信息，并确保患者充分知情并同意治疗方案。同时，医护人员也应该尊重患者的自主权和选择权，不强迫患者接受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信任缺失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信任缺失是指患者对医护人员的不信任感，这可能导致患者不配合治疗或隐瞒重要信息，影响治疗效果。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缺失可能由于之前的不良经历、媒体报道或其他人的口碑影响，导致患者对医护人员产生不信任感。为了建立良好的信任关系，医护人员应该通过真诚、耐心和专业的沟通，赢得患者的信任；同时，医护人员也应该积极关注患者的需求和感受，给予患者足够的关心和支持，增强患者的治疗信心和配合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临床护理医患沟通技巧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耐心倾听是建立良好医患关系的关键，护士应全神贯注地倾听患者的诉求和问题，避免打断或提前做出判断。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在倾听过程中，护士应保持眼神接触，避免分心，并注意患者的语调和肢体语言，以更好地理解患者的感受和需求。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护士在沟通时应使用清晰、简洁、礼貌的语言，避免使用专业术语，以便患者能够理解。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在表达时，护士应注意语速和语调，避免过于急促或平淡，同时要保持微笑和友善的态度，增强患者的信任感。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有效的提问能够帮助护士更好地了解患者的病情和需求，同时也能让患者感受到关心和专业性。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在提问时，护士应使用开放性问题，避免是或否的回答，同时要避免诱导性的问题，以免影响患者的真实感受。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81" r="16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https://d.book118.com/635001314113011100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2024-09-08T03:03:15.188</cp:lastPrinted>
  <dcterms:created xsi:type="dcterms:W3CDTF">2024-09-07T19:03:15Z</dcterms:created>
  <dcterms:modified xsi:type="dcterms:W3CDTF">2024-09-07T19:03:17Z</dcterms:modified>
</cp:coreProperties>
</file>