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9AA7E-F8CF-4B7D-AAA7-C17F0F88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BC933-ABCE-4132-B3AF-1A5EF978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A94F9-91E8-473B-A40D-9851B453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05747-7957-414B-AA26-86270889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6311A-15CD-4CA1-8CD0-0E3C4C719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9F8A3-886F-4863-A309-F5BF2CADE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2C4FE-0B2C-4DD5-BC1A-A7FF0929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EF621-46A6-4250-B95C-C55B6C0B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3309B-B7C9-4851-88F2-2FA3B7D7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ABB67-4D24-4731-BE6E-3C95900E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831B6-3301-4BBD-9F96-06AF8E63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200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中暑预防及处理措施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中暑的处理措施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中暑的预防与处理案例分析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中暑是指在高温环境下，由于体内热量过度积聚而引发的神经系统和心血管系统异常的疾病。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中暑通常是由于长时间暴露在高温、高湿的环境中，导致身体无法有效散热，引起体内温度升高，引发一系列生理反应。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头痛、恶心、呕吐、乏力、头晕、口渴、脉搏加快等。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高热、昏迷、抽搐、呼吸急促或停止、心跳加速或停止等。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中暑对老年人、儿童、孕妇、身体虚弱的人来说更容易发生，需要特别注意预防。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中暑如果不及时处理，可能会导致严重的身体损伤甚至死亡。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及时补充水分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在高温天气下，人体容易出汗，导致水分流失，因此应定时补充水分，保持身体的水合状态。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避免过度饮酒和咖啡因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过度饮酒和咖啡因会导致脱水，加重中暑的风险。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饮食含足够的水分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饮食中应摄入足够的水分，如水果、蔬菜和汤类等。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寻找阴凉处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如果必须在户外活动，应尽量寻找阴凉处，避免直接暴露在阳光下。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使用防晒霜和遮阳帽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使用防晒霜和戴遮阳帽可以减少日晒对皮肤的伤害，降低中暑的风险。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避免在日光下长时间暴晒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在高温天气下，应尽量避免在日光下长时间暴晒，特别是上午10点至下午4点之间。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避免高温时段外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穿鞋袜要舒适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穿着舒适、透气的鞋袜，可以减少脚部出汗，降低中暑的风险。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选择透气性好的衣物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穿着透气性好、轻便、宽松的衣物，有助于汗液蒸发和散热。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戴帽子和太阳镜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帽子和太阳镜可以保护头部和眼睛免受日晒的伤害。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穿着适当的衣物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携带防暑药品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如藿香正气水、十滴水等防暑药品，可以在出现中暑症状时及时使用。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学习防暑知识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了解中暑的症状和预防措施，提高自我保护意识。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携带防暑药品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中暑的处理措施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https://d.book118.com/635002000240011110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2024-09-16T02:21:56.962</cp:lastPrinted>
  <dcterms:created xsi:type="dcterms:W3CDTF">2024-09-15T18:21:56Z</dcterms:created>
  <dcterms:modified xsi:type="dcterms:W3CDTF">2024-09-15T18:21:59Z</dcterms:modified>
</cp:coreProperties>
</file>