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B2BFE-5E74-4D5E-8181-69092C9EC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F51EB4-F2D0-44DF-9B5E-0B51BA379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CCB178-092E-4B6F-BD93-EBF5F6AEB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354CB-8CFF-41FD-8B20-ECD941B1F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6D9456-302C-4E2D-99D7-4066E8BEE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E5D01A-F3A7-4702-92CC-E7A78A8AD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4A2F4A-D582-4906-BF36-F87C27550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AA131D-3B1A-4ECD-80F6-03BAC7895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45E807-BC6C-4EEF-A3F4-9B68BDA7D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BCDBEC-8E08-408F-B773-5115E3A71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2156B-2658-4A6A-8635-9E1105E97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00212010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护士进修的产后护理与母婴健康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产后护理基础知识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母婴健康教育与指导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产后康复与形体塑造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母婴关系建立与亲子互动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高危妊娠识别与处理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实践操作技能提升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产后护理基础知识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子宫复旧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了解子宫在产后的恢复过程，包括子宫收缩、恶露排出等。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乳房护理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掌握乳房的生理变化，如乳汁分泌、乳房胀痛等，并提供相应的护理措施。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排尿与排便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协助产妇解决产后排尿和排便问题，预防尿潴留和便秘。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产后生理变化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了解产妇在产后的情绪变化，如焦虑、抑郁等，并提供心理支持。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产后情绪变化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协助产妇适应母亲角色，提供必要的指导和帮助。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角色转换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关注产妇与家庭成员之间的关系变化，提供家庭咨询和辅导服务。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家庭关系调整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产后心理调适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掌握产后出血的预防和处理措施，及时发现并处理异常情况。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产后出血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了解产褥感染的症状和体征，提供有效的抗感染治疗。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产褥感染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熟悉乳腺炎的预防和处理方法，指导产妇正确哺乳和乳房护理。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乳腺炎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识别产后抑郁的症状和表现，提供心理干预和治疗建议。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产后常见并发症预防与处理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母婴健康教育与指导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母乳喂养中的常见问题与处理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如乳头疼痛、乳汁不足、婴儿拒乳等，提供相应解决方法。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母乳喂养的正确姿势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包括摇篮式、交叉式、橄榄球式等，以确保母婴舒适度和有效吸吮。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母乳喂养的频率与量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遵循按需哺乳原则，同时注意观察婴儿吞咽声、排便情况等，以判断摄入量是否充足。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母乳喂养技巧与注意事项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267" b="526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新生儿日常护理要点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新生儿皮肤护理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保持皮肤清洁干燥，避免使用刺激性洗护用品，及时处理尿布疹、湿疹等皮肤问题。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新生儿脐部护理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保持脐部干燥清洁，避免感染，注意观察脐带脱落情况。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新生儿喂养与排便观察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掌握正确喂养方法，观察新生儿排便情况，判断消化吸收功能。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保证营养均衡、多样化，适量增加蛋白质、铁、钙等营养素的摄入。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产妇饮食原则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产后饮食禁忌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667" r="15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产妇营养补充建议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避免食用辛辣、生冷、油腻等刺激性食物，以免影响身体恢复和乳汁质量。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根据产妇身体情况，适当补充维生素、矿物质等营养素，以满足身体恢复和哺乳需求。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产妇营养与饮食建议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产后康复与形体塑造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在床上进行简单的四肢活动，促进血液循环，防止血栓形成。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875" r="178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产后早期运动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逐渐增加运动量，可进行散步、慢跑、瑜伽等低强度运动，帮助身体恢复。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产后中期运动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根据身体恢复情况，可进行游泳、健身操等中等强度运动，增强肌肉力量，提高身体素质。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产后晚期运动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产后运动锻炼方法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均衡饮食，控制热量摄入，避免过度肥胖。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母乳喂养有助于消耗体内多余脂肪，促进形体恢复。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针对腹部、臀部、大腿等易堆积脂肪的部位进行针对性锻炼，如仰卧起坐、深蹲等。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针对性锻炼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形体塑造技巧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https://d.book118.com/635002120104011121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2024-09-24T05:26:22.088</cp:lastPrinted>
  <dcterms:created xsi:type="dcterms:W3CDTF">2024-09-23T21:26:22Z</dcterms:created>
  <dcterms:modified xsi:type="dcterms:W3CDTF">2024-09-23T21:26:24Z</dcterms:modified>
</cp:coreProperties>
</file>