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7C4F8-2EA3-47E0-B7E6-B66D8FD1B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4FF36-1A62-425D-867C-A8A116C21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B10C5-489C-4BEA-B8EF-6729FFEE5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0BBBB1-CBD0-41A1-BB03-E63275942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145995-761B-4A80-993B-8C1205C2E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84625A-0435-4087-80D9-BB1754CFE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B1E6BA-73FC-49EF-9DB1-2005BFB49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95EE92-DBEA-4A4D-8352-7B1785867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360EE-4118-4E0B-BC67-08A806357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091E2-7C77-46AE-B533-0ABA28C62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EC39D-ED5B-4E94-B38F-43103E70C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00222020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《脑胶质瘤详细介绍》ppt课件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脑胶质瘤概述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脑胶质瘤的诊断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脑胶质瘤的治疗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脑胶质瘤的预防与护理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脑胶质瘤的预后与康复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脑胶质瘤概述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根据病理特征和恶性程度，脑胶质瘤可分为低级别和高级别两大类，其中低级别胶质瘤通常生长缓慢，而高级别胶质瘤则生长迅速，恶性程度高。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脑胶质瘤是起源于脑部神经胶质细胞的肿瘤，是最常见的颅内肿瘤之一。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部分脑胶质瘤患者存在遗传倾向，家族中有类似病史的人发病风险较高。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长期接触放射线、化学物质等有害环境因素可能增加脑胶质瘤的发病风险。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感染与免疫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部分研究认为，人乳头瘤病毒（HPV）和丙型肝炎病毒（HCV）等感染可能与脑胶质瘤的发病有关。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脑胶质瘤患者可能会出现头痛症状，通常表现为持续性钝痛或阵发性加重。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脑胶质瘤可能引起颅内压升高，导致呕吐症状。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癫痫发作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脑胶质瘤压迫或刺激脑组织时，可能导致癫痫发作。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精神状态改变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脑胶质瘤可能影响患者的认知、情感和行为，导致精神状态改变，如记忆力减退、情绪不稳等。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脑胶质瘤的诊断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通过CT和MRI等影像学检查，观察肿瘤的大小、位置、形态以及与周围组织的毗邻关系。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病理学诊断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通过手术或穿刺获取肿瘤组织，进行病理学检查，是确诊脑胶质瘤的金标准。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临床诊断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结合患者的病史、临床表现以及影像学检查结果，进行临床诊断。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头痛、恶心、呕吐、癫痫、肢体无力或麻木等。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影像学表现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病理学诊断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肿瘤在CT或MRI上表现为低密度或混杂密度病灶，增强扫描可见强化。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脑胶质瘤的病理分型和分级需根据细胞形态、核分裂像、坏死程度等因素进行判断。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通过体格检查和病史询问，初步判断是否存在脑胶质瘤的可能。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进行头颅CT或MRI检查，观察是否存在异常病灶。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病理学诊断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若影像学检查发现异常，进一步通过手术或穿刺获取肿瘤组织进行病理学检查，以明确诊断。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制定治疗方案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根据患者的具体情况和病理诊断结果，制定个性化的治疗方案。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脑胶质瘤的治疗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https://d.book118.com/635002220204011042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2024-09-03T20:25:12.905</cp:lastPrinted>
  <dcterms:created xsi:type="dcterms:W3CDTF">2024-09-03T12:25:12Z</dcterms:created>
  <dcterms:modified xsi:type="dcterms:W3CDTF">2024-09-03T12:25:14Z</dcterms:modified>
</cp:coreProperties>
</file>