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525A2-21C0-4EB5-AAD3-F59BC0824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1C7B6-0103-4009-9739-8670B0CB6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5C09D-AB72-473A-BC29-57A89DF6C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8A83B-01AC-4F33-A0D4-5C1580B25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D0313D-0057-4B8C-9D82-75F67053A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D08A6C-B6B1-4E7D-8253-7E863955D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B63205-C989-4E74-A893-635FDCEF0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1EDBC-9E70-4ECA-9AD6-07E7C4D99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51FB2-153E-4AE4-BC7C-3A44076AF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11BE7-E8A1-42D4-A5E7-038DA900A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090AB-C599-4FFA-86E3-75156B96F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023032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医药网络营销案例分析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案例一：某品牌感冒药的微博营销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案例二：某品牌保健品的微信营销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案例三：某品牌医疗器械的抖音营销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案例四：某品牌中药的淘宝营销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案例五：某品牌抗生素的京东营销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案例一：某品牌感冒药的微博营销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针对年轻人群，特别是白领和学生，他们经常使用微博，且工作压力大，容易感冒。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目标人群定位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通过微博上的热门话题和流行语，创造有趣、吸引人的感冒防治内容，如“感冒季必备神器”等。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发起“感冒了怎么办”等互动话题，鼓励用户分享防治感冒的小妙招，提高品牌曝光度。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互动活动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预热阶段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提前一周在微博上发布预告，引起用户关注。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正式推广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每天发布2-3条感冒防治相关内容，配以趣味图片和视频，同时与大V、网红合作转发。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鼓励用户参与话题讨论，设置奖品激励分享，如免费试用装、折扣券等。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执行过程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线上销售额较去年同期增长30%，线下药店销量也有所提升。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品牌知名度提高20%，用户对品牌的信任度增强。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曝光量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活动期间微博曝光量达到500万次，转发和评论数超过10万次。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案例二：某品牌保健品的微信营销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目标人群定位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产品特点突出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互动营销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KOL合作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3021" r="2302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针对中老年人和关注健康的人群，通过微信平台进行精准推送。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强调产品的独特配方、纯天然成分及良好的口碑，以吸引消费者关注。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利用微信的社交属性，开展互动活动，如健康知识问答、抽奖等，提高用户参与度。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与相关领域的知名专家和意见领袖合作，借助其影响力扩大品牌知名度。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62" r="2136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制作了一系列图文并茂、富有吸引力的微信文章，介绍产品特点、健康知识等。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内容制作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通过微信朋友圈广告、公众号推送等方式，将内容精准推送给目标人群。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推广渠道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定期开展互动活动，吸引用户参与，并收集用户反馈，优化后续活动。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互动活动组织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对营销活动进行数据追踪和分析，以便调整策略和提高效果。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通过营销活动，品牌微信公众号的关注人数大幅增长，用户活跃度也有所提升。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销售转化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微信营销活动带来了可观的销售额，转化率高于预期。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与KOL的合作及广泛的互动活动提高了品牌在目标人群中的知名度。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用户忠诚度增强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通过持续的互动和优质内容推送，用户对品牌的忠诚度逐渐增强。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案例三：某品牌医疗器械的抖音营销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https://d.book118.com/635002303243011110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2024-09-16T03:27:32.587</cp:lastPrinted>
  <dcterms:created xsi:type="dcterms:W3CDTF">2024-09-15T19:27:32Z</dcterms:created>
  <dcterms:modified xsi:type="dcterms:W3CDTF">2024-09-15T19:27:34Z</dcterms:modified>
</cp:coreProperties>
</file>