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2852FF-87CA-4DB9-B3C4-A3E175DA4A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64AFF2-D123-4743-B4B2-F078C5E5C9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D9F8B7-6FB3-49BF-B626-B249995A99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7C8363-AC9A-4B6B-A1AE-133F7D40B3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966A29-76D2-4D00-9B5A-46BA3658AB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950F46-D324-4384-9134-4405E28B56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5B3781-0BDC-4E4C-AE3A-1B735F0BD0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FDDC26-005E-4E9F-A874-E16B5DFD8E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352544-8499-450B-80E3-FF6D34B78F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68AD5B-F16D-4859-9C5A-5C521CDA40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32AA29-F5F0-4926-9559-4EEEB26210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5003210314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桥梁发展趋势及未来展望\n## 1.桥梁的发展历程回顾\n### 1.1古代桥梁的起源与演变\n### 1.2近现代桥梁技术的发展\n### 1.3桥梁工程的重要成就及代表人物\n## 2.桥梁设计技术的创新\n### 2.1桥梁结构设计的新理念\n### 2.2桥梁材料的研究与应用\n### 2.3桥梁施工技术的进步\n## 3.桥梁功能与美学的发展\n### 3.1桥梁功能性的提升与拓展\n### 3.2桥梁美学的设计与实践\n### 3.3桥梁文化与地域特色的融合\n## 4.桥梁可持续发展的趋势\n### 4.1桥梁的生命周期管理与维护\n### 4.2桥梁的环保与节能设计\n### 4.3桥梁智能化与信息化技术的应用\n## 5.未来桥梁的发展趋势与展望\n### 5.1桥梁设计与施工技术的未来挑战\n### 5.2桥梁新型材料的研究与应用\n### 5.3未来桥梁发展的机遇与挑战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200"/>
              <a:t>桥梁发展趋势及未来展望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桥梁的发展历程回顾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8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69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70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古代桥梁的起源</a:t>
                </a:r>
                <a:endParaRPr/>
              </a:p>
            </p:txBody>
          </p:sp>
          <p:sp>
            <p:nvSpPr>
              <p:cNvPr id="171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人类文明的早期，桥梁主要用于跨越河流、峡谷等自然障碍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原始桥梁主要采用木材、石头等自然材料搭建</a:t>
                </a:r>
                <a:endParaRPr/>
              </a:p>
            </p:txBody>
          </p:sp>
        </p:grpSp>
        <p:grpSp>
          <p:nvGrpSpPr>
            <p:cNvPr id="172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7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古代桥梁的演变</a:t>
                </a:r>
                <a:endParaRPr/>
              </a:p>
            </p:txBody>
          </p:sp>
          <p:sp>
            <p:nvSpPr>
              <p:cNvPr id="17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随着建筑技术的发展，桥梁逐渐采用砖、石等更坚固的材料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桥型结构不断丰富，如拱桥、梁桥、浮桥等</a:t>
                </a:r>
                <a:endParaRPr/>
              </a:p>
            </p:txBody>
          </p:sp>
        </p:grpSp>
        <p:grpSp>
          <p:nvGrpSpPr>
            <p:cNvPr id="175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7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古代桥梁的代表作品</a:t>
                </a:r>
                <a:endParaRPr/>
              </a:p>
            </p:txBody>
          </p:sp>
          <p:sp>
            <p:nvSpPr>
              <p:cNvPr id="17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中国的古桥如赵州桥、洛阳桥等，具有悠久的历史和卓越的技术水平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外国的古桥如罗马的凯旋门、法国的诺曼底桥等，具有独特的建筑风格</a:t>
                </a:r>
                <a:endParaRPr/>
              </a:p>
            </p:txBody>
          </p:sp>
        </p:grpSp>
      </p:grpSp>
      <p:pic>
        <p:nvPicPr>
          <p:cNvPr id="178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古代桥梁的起源与演变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80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81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82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85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86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8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近现代桥梁技术的起步</a:t>
                </a:r>
                <a:endParaRPr/>
              </a:p>
            </p:txBody>
          </p:sp>
          <p:sp>
            <p:nvSpPr>
              <p:cNvPr id="18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19世纪末至20世纪初，随着工业革命的推进，桥梁技术取得了重大突破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钢桥、钢筋混凝土桥等新型桥梁材料的出现，为桥梁发展提供了新的可能</a:t>
                </a:r>
                <a:endParaRPr/>
              </a:p>
            </p:txBody>
          </p:sp>
        </p:grpSp>
        <p:grpSp>
          <p:nvGrpSpPr>
            <p:cNvPr id="189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9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近现代桥梁技术的发展</a:t>
                </a:r>
                <a:endParaRPr/>
              </a:p>
            </p:txBody>
          </p:sp>
          <p:sp>
            <p:nvSpPr>
              <p:cNvPr id="19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20世纪中期，预应力技术、悬索桥、拱桥等新型桥型相继问世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随着计算机技术的应用，桥梁设计和施工更加精确和高效</a:t>
                </a:r>
                <a:endParaRPr/>
              </a:p>
            </p:txBody>
          </p:sp>
        </p:grpSp>
        <p:grpSp>
          <p:nvGrpSpPr>
            <p:cNvPr id="192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9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近现代桥梁技术的代表人物</a:t>
                </a:r>
                <a:endParaRPr/>
              </a:p>
            </p:txBody>
          </p:sp>
          <p:sp>
            <p:nvSpPr>
              <p:cNvPr id="194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中国的桥梁专家如茅以升、李国豪等，为桥梁技术发展做出了杰出贡献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外国的桥梁专家如美国的罗伯特·莫罗、法国的亚历山大·古斯塔夫·埃菲尔等，创造了世界闻名的桥梁工程</a:t>
                </a:r>
                <a:endParaRPr/>
              </a:p>
            </p:txBody>
          </p:sp>
        </p:grpSp>
      </p:grpSp>
      <p:sp>
        <p:nvSpPr>
          <p:cNvPr id="1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近现代桥梁技术的发展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桥梁工程的重要成就</a:t>
                </a:r>
                <a:endParaRPr/>
              </a:p>
            </p:txBody>
          </p:sp>
          <p:sp>
            <p:nvSpPr>
              <p:cNvPr id="20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20世纪初期，悉尼海港大桥、金门大桥等世界级桥梁工程相继建成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中国的三峡大坝、港珠澳大桥等桥梁工程，展现了桥梁技术的最高水平</a:t>
                </a:r>
                <a:endParaRPr/>
              </a:p>
            </p:txBody>
          </p:sp>
          <p:sp>
            <p:nvSpPr>
              <p:cNvPr id="20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桥梁工程的代表人物</a:t>
                </a:r>
                <a:endParaRPr/>
              </a:p>
            </p:txBody>
          </p:sp>
          <p:sp>
            <p:nvSpPr>
              <p:cNvPr id="20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中国的桥梁专家如茅以升、李国豪等，为桥梁技术发展做出了杰出贡献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外国的桥梁专家如美国的罗伯特·莫罗、法国的亚历山大·古斯塔夫·埃菲尔等，创造了世界闻名的桥梁工程</a:t>
                </a:r>
                <a:endParaRPr/>
              </a:p>
            </p:txBody>
          </p:sp>
          <p:sp>
            <p:nvSpPr>
              <p:cNvPr id="20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桥梁工程的重要成就及代表人物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桥梁设计技术的创新</a:t>
            </a:r>
            <a:endParaRPr/>
          </a:p>
        </p:txBody>
      </p:sp>
      <p:sp>
        <p:nvSpPr>
          <p:cNvPr id="21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桥梁结构设计的新理念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桥梁结构设计的新理念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从单一的功能性向功能性、美学性、环保性等多重目标转变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强调桥梁结构的可持续性，关注节能减排、生命周期成本等问题</a:t>
                </a:r>
                <a:endParaRPr/>
              </a:p>
            </p:txBody>
          </p:sp>
          <p:pic>
            <p:nvPicPr>
              <p:cNvPr id="22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桥梁结构设计的新方法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采用有限元分析、非线性分析等现代设计方法，提高桥梁结构的精确性和安全性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利用计算机辅助设计（CAD）技术，实现桥梁结构的自动化设计和优化</a:t>
                </a:r>
                <a:endParaRPr/>
              </a:p>
            </p:txBody>
          </p:sp>
          <p:pic>
            <p:nvPicPr>
              <p:cNvPr id="22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桥梁材料的研究</a:t>
                </a:r>
                <a:endParaRPr/>
              </a:p>
            </p:txBody>
          </p:sp>
          <p:sp>
            <p:nvSpPr>
              <p:cNvPr id="23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钢材、钢筋混凝土等传统桥梁材料的研究与改进，提高材料的性能和耐久性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新型桥梁材料如碳纤维复合材料、超高性能混凝土等的研究与应用，拓展桥梁材料的选择范围</a:t>
                </a:r>
                <a:endParaRPr/>
              </a:p>
            </p:txBody>
          </p:sp>
          <p:sp>
            <p:nvSpPr>
              <p:cNvPr id="23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桥梁材料的应用</a:t>
                </a:r>
                <a:endParaRPr/>
              </a:p>
            </p:txBody>
          </p:sp>
          <p:sp>
            <p:nvSpPr>
              <p:cNvPr id="24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根据桥梁的结构类型和性能要求，选择合适的桥梁材料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利用材料科学的研究成果，提高桥梁结构的承载能力和耐久性</a:t>
                </a:r>
                <a:endParaRPr/>
              </a:p>
            </p:txBody>
          </p:sp>
          <p:sp>
            <p:nvSpPr>
              <p:cNvPr id="24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桥梁材料的研究与应用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桥梁施工技术的进步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桥梁施工技术的发展历程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从古代的简易搭建到现代的机械化施工，桥梁施工技术取得了显著的进步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施工工艺的不断改进，提高了桥梁建设的效率和质量</a:t>
                </a:r>
                <a:endParaRPr/>
              </a:p>
            </p:txBody>
          </p:sp>
          <p:pic>
            <p:nvPicPr>
              <p:cNvPr id="25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桥梁施工技术的创新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桥梁施工技术的创新，如悬索桥、拱桥等新型桥型的施工技术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施工管理技术的创新，如信息化施工、精益施工等现代施工管理方法</a:t>
                </a:r>
                <a:endParaRPr/>
              </a:p>
            </p:txBody>
          </p:sp>
          <p:pic>
            <p:nvPicPr>
              <p:cNvPr id="26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桥梁功能与美学的发展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桥梁功能性的提升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随着交通需求的增长，桥梁需要具备更高的承载能力和通行能力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桥梁结构的优化和材料性能的提高，有助于提升桥梁的功能性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桥梁功能的拓展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桥梁不仅用于交通通行，还具备景观、休闲、文化等多种功能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通过桥梁设计和功能的创新，实现桥梁功能的多元化和拓展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桥梁功能性的提升与拓展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https://d.book118.com/635003210314011112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桥梁发展趋势及未来展望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2024-09-19T08:47:50.190</cp:lastPrinted>
  <dcterms:created xsi:type="dcterms:W3CDTF">2024-09-19T00:47:50Z</dcterms:created>
  <dcterms:modified xsi:type="dcterms:W3CDTF">2024-09-19T00:47:52Z</dcterms:modified>
</cp:coreProperties>
</file>