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5A97B-3355-4ED7-A262-5BD08A16A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9F031-4EA0-4D1C-9A84-75B19CFB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DCBB2-ECD3-48CA-AF02-8C4B2B1FB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FC90B-69C9-49CA-9246-773DB4E02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89AE0A-5161-45F1-9F1B-E93583F2B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DDEF95-F333-4500-8BFE-53C0E3252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2B330-8427-4F0C-82B2-FED44378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0A143-DE17-4C33-9C24-F6C60D70B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93A0A-73BC-4F6D-AB6E-9808CF7DB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5C8F7-BF47-4F34-91A3-858F8FFC4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83367-A29A-499F-9146-8E6508BC5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1324120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咽拭子标本采集操作护理课件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咽拭子标本采集是指通过采集咽部黏膜分泌物，用于检测病原体的过程。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咽拭子标本采集是诊断呼吸道感染性疾病的重要手段，尤其在疫情期间，对于监测病毒的传播和疫情防控具有重要意义。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咽拭子标本采集的定义与重要性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咽拭子标本采集适用于疑似呼吸道感染性疾病的患者，尤其是发热、咳嗽等症状明显的患者。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咽拭子标本采集的禁忌症包括口腔或咽部严重溃疡、出血、肿瘤等病变，以及无法配合采集操作的患者。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咽拭子标本采集的适应症与禁忌症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咽拭子标本采集的步骤与注意事项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准备物品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咽拭子、无菌手套、医用口罩、一次性检查垫、医疗垃圾桶等。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采集步骤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核对患者身份，让患者坐直，张口发出“啊”的声音，用无菌棉签擦拭咽后壁和两侧扁桃体部位，将采集到的分泌物放入无菌容器中。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采集过程中要避免触碰口腔其他部位，采集后及时将分泌物送检，避免污染和交叉感染。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咽拭子标本采集操作流程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包括姓名、年龄、性别、病情等，以便核对身份和记录。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告知患者采集目的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向患者解释咽拭子采集的目的、方法和注意事项，以减轻其紧张情绪和恐惧感。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评估患者的病情、口腔及咽喉情况，判断是否适合进行咽拭子采集。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穿着整洁的工作服，并佩戴口罩和手套，以减少污染的风险。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护士着装整洁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准备咽拭子采集所需物品，包括咽拭子、无菌手套、无菌棉签、采集管等。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在采集前遵循手卫生规范，用洗手液清洁双手，确保无菌操作。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遵循手卫生规范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核对患者身份信息，确保采集对象正确。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按照咽拭子采集的操作规范进行采集，包括让患者张口发出“啊”的声音、用无菌棉签擦拭咽后壁和腭垂等部位。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确保采集足够的咽部分泌物，并将其放入无菌采集管中，密封并标记。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采集量与保存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咽拭子采集操作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https://d.book118.com/635013241200011043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2024-09-05T08:14:59.428</cp:lastPrinted>
  <dcterms:created xsi:type="dcterms:W3CDTF">2024-09-05T00:14:59Z</dcterms:created>
  <dcterms:modified xsi:type="dcterms:W3CDTF">2024-09-05T00:15:01Z</dcterms:modified>
</cp:coreProperties>
</file>