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5E6CD3-BB88-4DBD-92D1-941045FB4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94DF1E-49E4-4758-AFC2-E51F28F4A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4B9C48-F907-410E-820D-C6FD762DE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BC542E-A26E-4856-8EC8-A33B6BF83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17E3FA-70C4-46F9-B868-0D33F5451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2FB568-E374-4AE1-A1BC-9561435C8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096CAE-EE4C-45E7-AC82-6458AC0F9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A03F89-1978-4FD6-B3CB-9FF320579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50C1AC-A8C9-4040-9CDD-A6A02C3B6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BDBE2-8105-4726-B4F3-1B7D521043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2D2741-9D34-484B-809C-971B9B93B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01412014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车辆安全生产隐患排查治理培训团队激励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隐患排查方法与技巧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治理措施与手段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团队激励方案设计与实施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车辆事故频发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安全管理不到位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驾驶员素质参差不齐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667" r="5667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车辆安全生产现状及隐患分析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随着车辆数量的增加，交通事故也呈上升趋势，严重威胁人民群众的生命财产安全。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部分企业对车辆安全生产的重视程度不够，安全管理制度不完善，执行力度不够。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驾驶员的驾驶技能、安全意识等方面存在差异，部分驾驶员的不良驾驶习惯易引发事故。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通过培训，使团队成员深刻认识到车辆安全生产的重要性，增强安全意识。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250" r="18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掌握排查治理技能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推动安全管理提升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培训团队成员掌握车辆安全生产隐患的排查方法和治理措施，提高隐患排查治理的能力。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通过团队的努力，推动企业建立完善的安全管理制度，提高安全管理水平。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团队组建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安全管理人员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技术人员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团队组建及角色定位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组建一支由安全管理人员、技术人员和驾驶员组成的培训团队。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负责制定安全管理制度和培训计划，监督培训过程和效果。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作为培训的主要对象，需要积极参与培训，提高自身的安全意识和驾驶技能。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负责提供技术支持和指导，协助团队成员解决技术难题。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隐患排查方法与技巧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52684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隐患识别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1364" y="3161470"/>
            <a:ext cx="9743254" cy="1324183"/>
            <a:chOff x="1341364" y="3161470"/>
            <a:chExt cx="9743254" cy="1324183"/>
          </a:xfrm>
        </p:grpSpPr>
        <p:sp>
          <p:nvSpPr>
            <p:cNvPr id="4" name="Freeform 4"/>
            <p:cNvSpPr/>
            <p:nvPr/>
          </p:nvSpPr>
          <p:spPr>
            <a:xfrm>
              <a:off x="1341364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3379103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41293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9470091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745067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465154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49897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09454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109454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536718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93880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7445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81019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81019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520164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398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1728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2946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48889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095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明确排查目标、范围、时间、人员等要素，制定详细的排查计划。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95918" y="1570795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深入车辆生产、维修现场，对车辆设备、设施、环境等进行全面勘查。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71398" y="1571051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对识别出的隐患进行评估，确定其危害程度和整改优先级。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33659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根据勘查结果，结合专业知识，识别潜在的安全隐患。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90820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针对评估结果，制定相应的整改措施和方案。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常规排查方法及流程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814943" y="1248081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现场勘查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81120" y="4814330"/>
            <a:ext cx="244792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制定排查计划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909845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整改措施制定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90423" y="1248338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隐患评估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针对特定设备或环节进行专项排查，如刹车系统、转向系统等。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采用专业检测工具和设备，提高排查的准确性和效率。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强化与车辆生产、维修人员的沟通协作，确保排查工作的顺利进行。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667" r="5667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专项排查策略与实施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在季节性变化时，重点排查因温度变化、湿度变化等因素可能引发的安全隐患。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在节假日前，加强对车辆安全设施、应急设备的检查，确保其在关键时刻能够发挥作用。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583" b="7583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针对特定时段的运输需求变化，调整排查策略和重点，确保车辆安全生产的持续稳定。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35" b="533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季节性、节假日等特定时段排查要点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治理措施与手段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采用先进技术手段，如智能化监测、预警系统等，对车辆进行实时监控和数据分析，及时发现并处理潜在的技术问题。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技术性隐患治理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完善安全管理制度和操作规程，加强员工培训和教育，提高安全管理水平和员工安全意识。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管理性隐患治理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通过加强员工安全教育和培训，提高员工安全意识和操作技能，减少人为因素造成的安全隐患。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人为因素隐患治理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针对不同类型隐患的治理措施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强化信息公开和沟通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加强与相关方的沟通和协作，及时公开治理工作进展和成果，接受社会监督。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建立完善的监管机制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制定详细的监管计划和措施，明确监管目标和责任，确保治理工作的有效实施。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定期开展评估工作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对治理效果进行定期评估，及时发现问题并采取相应措施加以改进，确保治理工作的持续推进。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治理过程中的监管与评估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https://d.book118.com/635014120141011101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2024-09-09T21:36:03.164</cp:lastPrinted>
  <dcterms:created xsi:type="dcterms:W3CDTF">2024-09-09T13:36:03Z</dcterms:created>
  <dcterms:modified xsi:type="dcterms:W3CDTF">2024-09-09T13:36:05Z</dcterms:modified>
</cp:coreProperties>
</file>