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A468DB-BC08-441E-A998-9C9EBF6C85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4689F0-CB5B-48D5-A91B-5F15EE1654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13F27C-E72C-43A6-A216-2268D975D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9082C0-7704-491C-89B2-F55A9A6D7F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A0038F-7B69-4EBD-9D44-F09B65FC45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1ACBCA-9C62-4659-B111-CBF003EC23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82D19B-BDA4-44B2-BD05-274C9E7162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634310-3AC5-46C4-9B09-98DE20B838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6D9B48-0653-46E3-9E32-2DAD7FC465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D54A8A-1DF3-4A60-A70F-BB3B8FEE92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523703-E03C-49BB-B12B-FBBE1C501E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502001220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提高宿舍管理服务品质的关键因素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宿舍设施管理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宿舍安全管理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宿舍卫生管理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宿舍人员管理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宿舍服务水平提升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宿舍设施管理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对宿舍设施进行定期检查，及时发现和修复设施的损坏和故障，确保设施的正常运行和使用安全。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清洁卫生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保养计划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083" r="17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保持宿舍设施的清洁卫生，定期进行清洁和消毒工作，创造一个干净、整洁的居住环境。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制定设施保养计划，按照计划对设施进行保养和维护，延长设施的使用寿命。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设施维护与保养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更新旧设备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及时更新旧设备和设施，提高设施的效能和使用效果，提升居住体验。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引入新技术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引入先进的技术和设备，如智能门锁、智能照明等，提高宿舍管理的智能化水平。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升级改造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根据学生需求和反馈，对宿舍进行升级改造，改善居住条件和环境。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设施更新与升级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标识明确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在设施上设置明确的标识和说明，方便学生理解和使用设施，提高设施的使用效率。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培训指导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对学生进行设施使用培训和指导，确保学生正确、安全地使用设施，避免因误操作导致损坏或事故。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合理布局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合理规划宿舍设施的布局，确保设施的布局合理、方便使用，提高居住的舒适度和便利性。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设施布局与使用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宿舍安全管理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建立安全检查机制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定期对宿舍进行安全检查，及时发现和排除安全隐患。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制定完善的安全管理制度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包括出入管理、巡查制度、消防安全等方面的规定，确保各项安全工作有章可循。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设立安全责任人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明确各级管理人员在安全工作中的职责，形成层层负责的安全管理网络。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安全制度建设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定期组织员工和住宿人员进行安全知识培训，提高大家的安全意识和应对突发事件的能力。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5667" r="15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开展安全知识培训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通过宣传栏、海报等形式，宣传安全知识，营造关注安全的氛围。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宣传安全文化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定期组织火灾、地震等应急演练，提高住宿人员的自救互救能力。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组织应急演练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安全意识教育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建立应急预案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针对可能发生的各类安全事故，制定相应的应急预案，明确应急处置流程。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及时报告与处理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一旦发生安全事故，相关人员应及时报告并按照预案进行处置，确保事故得到妥善处理。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事故原因调查与分析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对发生的安全事故进行深入调查和分析，找出原因，总结教训，防止类似事故再次发生。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安全事故处理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宿舍卫生管理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https://d.book118.com/635020012202011044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2024-09-06T23:48:08.707</cp:lastPrinted>
  <dcterms:created xsi:type="dcterms:W3CDTF">2024-09-06T15:48:08Z</dcterms:created>
  <dcterms:modified xsi:type="dcterms:W3CDTF">2024-09-06T15:48:10Z</dcterms:modified>
</cp:coreProperties>
</file>