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8BA48B0-D06D-44EC-A77D-97CCFDDEF7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683B6C-F6E3-4195-9FBF-14B87DE431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99B222C-DAB0-4AE6-B34C-EF97F20335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0E10A27-A650-44FC-BF62-A0DCBA4AF9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A1A034-8D90-42BE-B99B-3FBDCE2A1BB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918B2F-C064-4214-AEA5-D5049F13D0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CAFE331-0186-4440-BA66-8F228E61B72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C6080F-61CB-46C8-96EE-20D197B535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EEB2D1-AE2A-48D0-820C-5843A5D97C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9AF360F-AFAC-43A0-9EA8-9F61650F90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4AC084-2C53-479A-997B-AF31AB570A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5020240211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headEnd type="oval"/>
            <a:tailEnd type="oval"/>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生物科技公司案例分享中核海得威当前绩效考核系统评估初探</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汇报人：AA</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中核海得威公司概况</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绩效考核系统现状评估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绩效考核系统问题分析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绩效考核系统改进方案</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实施计划与预期效果</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总结与展望</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01</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463" r="4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本次评估旨在全面了解中核海得威生物科技公司当前绩效考核系统的运行状况，发现存在的问题，提出改进建议，以优化公司的绩效管理。</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中核海得威生物科技公司是一家专注于生物医药研发、生产和销售的创新型企业，拥有多个核心技术和专利，致力于推动生物医药产业的发展。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公司背景</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评估目的</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评估范围</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本次评估将涵盖中核海得威生物科技公司绩效考核系统的各个方面，包括考核目标设定、考核方法、考核周期、考核结果应用等。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汇报内容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本次汇报将重点介绍评估过程中发现的问题、改进建议以及实施计划，同时提供必要的数据和图表支持。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02</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中核海得威公司概况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成立背景</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中核海得威生物科技有限公司（以下简称“中核海得威”）是一家专注于生物医药领域的科技创新型企业，致力于研发具有国际领先水平的创新药物和治疗方案。</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主营业务</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公司的主营业务包括生物医药研发、生产、销售以及技术服务等，涵盖了从药物发现到商业化生产的全产业链。</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自成立以来，中核海得威凭借强大的研发实力和卓越的市场表现，逐渐在生物医药领域崭露头角，成为国内知名的生物医药企业之一。</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公司简介</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研发部</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负责新药的研发、临床试验以及注册申报等工作。</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生产部</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负责药品的生产、质量控制以及供应链管理等工作。</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人力资源部</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负责员工招聘、培训、绩效考核以及薪酬福利管理等工作。</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组织架构</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中核海得威实行董事会领导下的总经理负责制，下设研发部、市场部、生产部、财务部、人力资源部等职能部门。</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市场部</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负责市场调研、品牌推广以及销售策略制定等工作。</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财务部</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负责公司财务管理、预算编制以及成本控制等工作。</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组织架构与部门职责</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人才引进与培养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公司注重人才的引进与培养，通过校园招聘、社会招聘等渠道吸引优秀人才加入，同时建立完善的培训体系，提升员工的专业技能和综合素质。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员工结构</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中核海得威拥有一支高素质的员工队伍，包括科研人员、市场人员、生产人员等，员工总数近千人。</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员工福利与激励</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中核海得威为员工提供具有竞争力的薪酬福利和多元化的激励机制，包括股票期权、绩效奖金、项目奖金等，激发员工的创新活力和工作热情。</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6667" b="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03</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绩效考核系统现状评估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4" name="Picture 4"/>
          <p:cNvPicPr>
            <a:picLocks noChangeAspect="1"/>
          </p:cNvPicPr>
          <p:nvPr/>
        </p:nvPicPr>
        <p:blipFill>
          <a:blip r:embed="rId2">
            <a:alphaModFix/>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考核制度</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中核海得威采用综合绩效考核制度，包括业绩、能力、态度等多个维度，以确保全面评价员工工作表现。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考核流程</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公司遵循“目标设定-过程监控-结果评估”的考核流程，注重目标导向和结果导向相结合。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现有绩效考核制度及流程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考核周期与方式</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考核周期</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中核海得威的绩效考核周期为年度考核，同时辅以季度或月度的小周期考核，以便及时调整员工工作目标和方向。</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考核方式</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公司采用定性与定量相结合的考核方式，包括目标管理法、360度反馈法等多种方法，以确保考核结果的客观性和准确性。</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员工参与度</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中核海得威鼓励员工参与绩效考核过程，通过自评、互评等方式提高员工对考核的认同感和参与度。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员工反馈</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公司重视员工的反馈意见，通过调查问卷、座谈会等方式收集员工对绩效考核的意见和建议，以便不断完善考核制度。</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员工参与度及反馈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rot="1082144">
            <a:off x="3728380" y="1200864"/>
            <a:ext cx="4851037" cy="4851037"/>
          </a:xfrm>
          <a:prstGeom prst="roundRect">
            <a:avLst>
              <a:gd name="adj" fmla="val 16769"/>
            </a:avLst>
          </a:prstGeom>
          <a:noFill/>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a:endParaRPr/>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500" b="1">
                <a:solidFill>
                  <a:srgbClr val="FFFFFF">
                    <a:alpha val="100000"/>
                  </a:srgbClr>
                </a:solidFill>
                <a:latin typeface="Microsoft Yahei"/>
                <a:ea typeface="Microsoft Yahei"/>
                <a:cs typeface="Microsoft Yahei"/>
              </a:rPr>
              <a:t>04</a:t>
            </a:r>
          </a:p>
        </p:txBody>
      </p:sp>
      <p:sp>
        <p:nvSpPr>
          <p:cNvPr id="7" name="TextBox 7"/>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绩效考核系统问题分析</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指标过于简单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目前的考核指标主要集中在业绩和出勤等方面，缺乏对员工能力、创新、团队合作等方面的全面评估。</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指标权重分配不合理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不同部门和岗位的考核指标权重分配缺乏科学依据，导致考核结果无法真实反映员工的实际表现。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考核标准模糊</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部分考核指标缺乏明确的量化标准，导致考核过程中存在主观性和随意性，影响考核结果的公正性和客观性。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考核指标设置不合理</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https://d.book118.com/635020240211011104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2024-09-14T08:17:00.390</cp:lastPrinted>
  <dcterms:created xsi:type="dcterms:W3CDTF">2024-09-14T00:17:00Z</dcterms:created>
  <dcterms:modified xsi:type="dcterms:W3CDTF">2024-09-14T00:17:02Z</dcterms:modified>
</cp:coreProperties>
</file>