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8D5AF4-6794-4484-B8CF-674F7AD223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A21983-E778-44AB-B14A-C85832CBB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27559E-2B2F-45A8-A50B-851A348ED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E52B6D-4A25-4A4A-9376-F278B67A8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DB83C4-CB53-4146-BCAB-276D995EE5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224592-C154-4CE1-B376-346EF72D3C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64DA04-CAF4-4A66-A64B-8B1FDC352B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6E62B6-5163-4593-854C-141CCC5BFB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76F869-DF59-42A6-8FBE-BCD441D544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BDF17-92B6-47C7-92F0-ECF70F0D2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2C514-C1B1-4987-88E4-0C213B439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0221411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solidFill>
                <a:latin typeface="Microsoft Yahei"/>
                <a:ea typeface="Microsoft Yahei"/>
                <a:cs typeface="Microsoft Yahei"/>
              </a:rPr>
              <a:t>心理健康适应新环境讲座</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心理健康与适应新环境</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常见的新环境适应问题</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应对新环境适应问题的方法</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实际案例分享</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本讲座将探讨如何适应新环境，包括生活、工作和学习等方面的变化。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适应新环境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心理健康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讲座目标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我们将重点关注心理健康方面，如何通过调整心态和应对策略来适应新环境。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帮助听众了解适应新环境的重要性，掌握有效的适应方法和技巧，提高心理健康水平。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适应新环境有助于提高生活质量，减少压力和焦虑，增加幸福感和满足感。</a:t>
            </a:r>
          </a:p>
        </p:txBody>
      </p:sp>
      <p:pic>
        <p:nvPicPr>
          <p:cNvPr id="6" name="Picture 6"/>
          <p:cNvPicPr>
            <a:picLocks noChangeAspect="1"/>
          </p:cNvPicPr>
          <p:nvPr/>
        </p:nvPicPr>
        <p:blipFill>
          <a:blip r:embed="rId2"/>
          <a:srcRect t="3708" b="3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提高生活质量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适应新环境有助于个人发展，激发潜能，提升自我价值和成就感。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促进个人发展</a:t>
            </a:r>
          </a:p>
        </p:txBody>
      </p:sp>
      <p:pic>
        <p:nvPicPr>
          <p:cNvPr id="10" name="Picture 10"/>
          <p:cNvPicPr>
            <a:picLocks noChangeAspect="1"/>
          </p:cNvPicPr>
          <p:nvPr/>
        </p:nvPicPr>
        <p:blipFill>
          <a:blip r:embed="rId3"/>
          <a:srcRect l="10208" r="102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625" r="15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适应新环境有助于维护心理健康，预防心理问题和疾病，提高心理韧性。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维护心理健康</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适应新环境的重要性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心理健康与适应新环境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70" r="3187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心理健康强调个体内在的平衡与和谐，以及对外界环境的良好适应能力。</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心理健康是指个体心理、情感和社交方面的良好状态，包括积极情绪、自我认知、人际关系和社会适应等方面的良好表现。</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358" b="21358"/>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适应新环境对心理健康的影响</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适应新环境可能带来心理压力和挑战，如文化差异、人际关系变化、生活节奏不适应等，这些因素可能对个体的心理健康产生负面影响。</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适应新环境的过程有助于个体成长和发展，提高自我认知和解决问题的能力，从而促进心理健康的改善。</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159" r="2215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保持乐观、积极的心态，面对新环境中的挑战和困难，以增强适应能力。</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积极心态</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学会自我调节情绪，控制情绪波动，保持情绪稳定，有助于更好地应对新环境中的压力。</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自我调节</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建立良好的人际关系，寻求和利用社交支持，与他人分享经验和感受，有助于减轻心理压力。</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社交支持</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学习适应性技巧和方法，如应对压力的技巧、时间管理、解决问题的方法等，以更好地适应新环境。</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适应性学习</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提高适应能力的心理策略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常见的新环境适应问题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0" r="13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新环境带来的不确定性、变化和挑战可能导致人们感到焦虑和压力。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适应新环境的过程中，人们可能会担心无法融入新环境、无法适应新的生活方式和文化，从而产生焦虑和压力。</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详细描述</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适当的焦虑和压力有助于激发人们的适应能力，但过度的焦虑和压力可能会影响身心健康。</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总结词</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长期处于焦虑和压力状态可能导致失眠、食欲不振、疲劳等症状，影响个人的工作和生活。</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详细描述</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焦虑和压力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孤独和无助感</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新环境中的陌生感和人际关系的重新建立可能导致人们感到孤独和无助。</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在新环境中，人们可能需要重新建立社交网络，但可能会面临困难，如语言障碍、文化差异等，导致孤独和无助感。</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孤独和无助感可能会影响个人的心理健康和社会适应能力。</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长期处于孤独和无助状态可能导致抑郁、自卑、焦虑等心理问题，影响个人的生活质量和幸福感。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https://d.book118.com/635022141120011121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2024-09-24T07:36:44.479</cp:lastPrinted>
  <dcterms:created xsi:type="dcterms:W3CDTF">2024-09-23T23:36:44Z</dcterms:created>
  <dcterms:modified xsi:type="dcterms:W3CDTF">2024-09-23T23:36:46Z</dcterms:modified>
</cp:coreProperties>
</file>