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564F42-DB59-403A-AE0C-361933DFE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05550-6B67-4BD1-B0E1-A8D26EFA7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F738EB-3F4B-4AD0-9D41-ED9628633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C81994-40CB-40DF-AB29-1387BB77FA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2DDA3-2AC3-4117-8EB5-6740E0CBF4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CD3829-F019-4CB6-9168-BDF5558989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CA27D0-5345-42A2-8B22-D347EE3CBF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161A13-C2C5-4567-8AD7-B9DAF40F9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ABE2BB-2014-4649-AE71-B348E0381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DD7D3D-0CF6-4FAE-ADAB-95FD238C8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20960-449C-4D4F-A76E-65AA8E866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240011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教育教学实践总结报告</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汇报人：&lt;XXX&gt;</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教育教学实践的理论基础</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教育教学实践的过程</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教育教学实践的效果</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教育教学实践的挑战和解决方案</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教育教学实践的未来展望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总结教育教学实践经验，分析存在的问题，提出改进措施，提高教育教学质量。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随着社会的发展和教育的改革，教育教学实践面临着一系列新的挑战和机遇。为了更好地适应这些变化，需要不断地总结实践经验，探索有效的教育教学方法和手段。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06" r="237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本报告主要围绕教育教学实践展开，包括课堂教学、实践教学、课程设计等方面。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限制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由于时间和资源的限制，本报告主要基于已有的文献资料和实际调查数据，未能涵盖所有相关领域。同时，报告的分析和结论可能存在一定的局限性和主观性。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教育教学实践的理论基础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教育学理论是教育教学实践的重要指导思想，它涉及到教育的本质、目的、内容、方法等方面。教育学理论的发展对于提高教育质量、培养合格人才具有重要意义。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在教育教学实践中，应遵循教育学理论的基本原则，如全面发展、个性发展、终身发展等，以培养具有创新精神和实践能力的人才。</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教育学理论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学习心理学理论是研究学习过程和规律的学科，它为教育教学实践提供了重要的理论支持和实践指导。学习心理学理论的发展对于提高教学质量和学习效果具有重要意义。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在教育教学实践中，应遵循学习心理学理论的基本原则，如建构主义、行为主义、认知主义等，以激发学生的学习兴趣和主动性，提高学习效果。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学习心理学理论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教学设计和评估理论是教育教学实践的重要环节，它涉及到教学计划、目标、内容、方法、评价等方面。教学设计和评估理论的发展对于优化教学过程和提高教学质量具有重要意义。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在教育教学实践中，应遵循教学设计和评估理论的基本原则，如目标导向、过程监控、结果评估等，以提高教学质量和效果。同时，应注重学生的反馈和评价，及时调整和改进教学方法和策略。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教学设计和评估理论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教育教学实践的过程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65" r="33965"/>
          <a:stretch>
            <a:fillRect/>
          </a:stretch>
        </p:blipFill>
        <p:spPr>
          <a:xfrm>
            <a:off x="1256535" y="1126660"/>
            <a:ext cx="3172116" cy="5563760"/>
          </a:xfrm>
          <a:prstGeom prst="rect">
            <a:avLst/>
          </a:prstGeom>
        </p:spPr>
      </p:pic>
      <p:cxnSp>
        <p:nvCxnSpPr>
          <p:cNvPr id="3" name="Connector 3"/>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6" name="Freeform 6"/>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3" name="TextBox 13"/>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4" name="TextBox 14"/>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5" name="TextBox 15"/>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课程目标明确</a:t>
            </a:r>
          </a:p>
        </p:txBody>
      </p:sp>
      <p:sp>
        <p:nvSpPr>
          <p:cNvPr id="16" name="TextBox 16"/>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课程设计之初，应明确教学目标，确保教学内容与课程目标相一致。</a:t>
            </a:r>
          </a:p>
        </p:txBody>
      </p:sp>
      <p:sp>
        <p:nvSpPr>
          <p:cNvPr id="17" name="TextBox 17"/>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内容选择与组织</a:t>
            </a:r>
          </a:p>
        </p:txBody>
      </p:sp>
      <p:sp>
        <p:nvSpPr>
          <p:cNvPr id="18" name="TextBox 18"/>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选择合适的教学内容，并合理组织安排，确保知识结构的连贯性和系统性。</a:t>
            </a:r>
          </a:p>
        </p:txBody>
      </p:sp>
      <p:sp>
        <p:nvSpPr>
          <p:cNvPr id="19" name="TextBox 19"/>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课程资源开发</a:t>
            </a:r>
          </a:p>
        </p:txBody>
      </p:sp>
      <p:sp>
        <p:nvSpPr>
          <p:cNvPr id="20" name="TextBox 20"/>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根据课程需要，开发或寻找合适的教学资源，如教材、课件、实验设备等。</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根据课程和学生特点，选择合适的教学方法，如讲授、讨论、案例分析等。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教学方法选择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互动与参与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现代教育技术应用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鼓励学生积极参与教学过程，通过提问、小组讨论等方式提高学生的课堂参与度。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利用多媒体、网络等现代教育技术手段，丰富教学手段，提高教学效果。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教学方法和技巧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选择合理的评估方式，如考试、作业、课堂表现等，确保评估结果的客观性和公正性。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评估方式选择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对学生表现给予及时反馈，指出优点和不足，帮助学生改进学习方法和提高学习效果。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及时反馈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对评估结果进行分析，总结教学经验教训，为今后的教学提供改进依据。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评估结果分析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学生评估和反馈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https://d.book118.com/635024001122011122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2024-09-25T18:01:09.242</cp:lastPrinted>
  <dcterms:created xsi:type="dcterms:W3CDTF">2024-09-25T10:01:09Z</dcterms:created>
  <dcterms:modified xsi:type="dcterms:W3CDTF">2024-09-25T10:01:11Z</dcterms:modified>
</cp:coreProperties>
</file>