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23E58-DE24-4EB3-8390-153D9440B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39367-461C-482C-922A-E3EAF6297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33AD3-8BC6-466D-A5C7-C6C68C84B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201762-C62C-450D-8444-A2C7E50DB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23119E-130A-4983-96B3-3712C6220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C2E3F8-1FFC-43EB-A2E9-DBF4EF65D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594EF9-8F4A-4FF9-8BA1-CA0E85085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DA8E24-BC90-4706-B270-172B5F236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342759-F568-475B-915F-4C86A01BB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86E1F-0B2F-4A2A-AF59-133AA7C9F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512D1-245D-4CF2-9460-7AA3C32FD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02400310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《竞选演说范本》ppt课件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竞选演说的重要性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竞选演说的内容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竞选演说的技巧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竞选演说的注意事项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竞选演说的实例分析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竞选演说的重要性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通过演说，给听众留下专业、有能力的印象。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演说中可以融入个人经历、价值观，使听众更好地了解自己。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提升个人形象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展示个人风格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塑造良好的第一印象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" r="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详细介绍工作经验、成果，展示在竞选岗位上的胜任能力。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突出专业技能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通过案例分析，展示在面对困难时的决策和解决问题的能力。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强调决策和解决问题的能力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展示个人能力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764" r="2976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引用数据、事实、案例来支持自己的观点和承诺。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有力的证据支持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通过讲述故事、表达愿景，激发听众的情感共鸣，使他们更容易接受自己的观点。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增强说服力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竞选演说的内容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姓名、年龄、学历背景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提供自己的基本信息，让听众了解你的基本情况。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工作经历和成就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介绍自己的工作经历和所取得的成就，展示自己的实力和经验。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个人特点和优点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强调自己的个性特点和优点，让听众感受到你的独特魅力。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竞选职位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明确表达自己竞选的职位和组织。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竞选原因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阐述自己为什么适合这个职位，包括个人能力、经验、对组织的认识和对职位的理解等方面。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竞选职位与原因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详细介绍自己的工作计划，包括短期和长期的目标以及实现这些目标的步骤和措施。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明确表达自己的工作目标，包括提高组织效率、促进组织发展、提升员工福利等方面。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工作计划与目标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对听众的支持和信任表示感谢。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表达自己对未来的信心和承诺，以及对听众的期望和邀请。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表达感谢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竞选演说的技巧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语言简洁明了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在竞选演说中，语言应该简洁明了，避免使用复杂的词汇和句子结构。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使用简单易懂的语言能够更好地传达信息，使听众更容易理解和接受。同时，避免使用过多的专业术语或行话，以免造成听众的困惑。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https://d.book118.com/635024003103011101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2024-09-09T14:22:31.148</cp:lastPrinted>
  <dcterms:created xsi:type="dcterms:W3CDTF">2024-09-09T06:22:31Z</dcterms:created>
  <dcterms:modified xsi:type="dcterms:W3CDTF">2024-09-09T06:22:33Z</dcterms:modified>
</cp:coreProperties>
</file>