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B69C6-A15E-4042-9CF9-D2E236F28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1EBE5-CDEE-48CD-A1A5-EABD5DC0C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CAADC-7BCF-42D6-BDBA-A17876F0C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1305B-D014-4AAF-AFB5-2A6811B36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1616E6-9AB1-484D-897D-90F1C4972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9CAD13-947D-47C1-B8B7-FE234D40C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6B3209-0814-4EBF-9D1A-FE6298D81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F8204-B067-41B6-9CF2-616679106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2C0BD-7498-4D8F-8C68-D0CF5D88F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61FFB-DA74-4498-B1AA-7B94D35B8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7F5DC-7614-4697-8DE3-BCFA5CA3C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2414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文物保护工程从业资格培训全册完整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文物保护工程基础知识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文物保护工程实践技能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文物保护工程法律法规与职业道德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文物保护工程前沿技术与展望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文物保护工程是指为保护文物本体及与之相关的历史、文化、科学信息，采用科学的理念、程序和方法，对文物进行调查、评估、保护、展示和管理的各类工程。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文物保护工程是传承和弘扬中华民族优秀传统文化的重要手段，是实施国家文物保护战略、推动文物事业发展的重要保障，对于维护国家文化安全、促进经济社会发展具有重要意义。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文物保护工程定义与意义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根据文物类型和保护需求，文物保护工程可分为古建筑保护工程、石窟寺和石刻保护工程、近现代重要史迹及代表性建筑保护工程、壁画保护工程、馆藏文物保护修复工程等。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文物保护工程分类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的内容包括文物本体保护、文物环境整治、文物安全防范、文物展示利用等多个方面。具体涉及文物的修缮、保养、迁移、复制、拓印，文物环境的改善、美化，文物安全防范设施的建设，以及文物的陈列展览、宣传教育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文物保护工程分类与内容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文物保护工程应遵循“保护为主、抢救第一、合理利用、加强管理”的方针，坚持“不改变文物原状”的原则，最大限度地保存文物本体及与之相关的历史、文化、科学信息。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应严格遵守国家法律法规和相关标准规范，确保工程质量和安全；应充分尊重文物本体及其历史环境风貌，保持文物的真实性、完整性和延续性；应注重传统工艺与现代科技的有机结合，提高文物保护的科技含量和创新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文物保护工程原则与要求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文物材质与文物保护的关系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不同材质的文物需要采取不同的保护措施，以保护其历史、艺术和科学价值。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文物材质分类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包括陶瓷、金属、石质、纸质、纺织品等。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不同材质文物的物理和化学特性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如陶瓷的脆性、金属的氧化、石质的风化、纸质的易损性和纺织品的易腐性等。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文物材质与特性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不同保存环境对文物的影响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如温度、湿度、光照、空气质量等因素对文物保存的影响。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文物保存环境的控制与调节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通过采取合理的温湿度控制、光照调节、空气净化等措施，为文物提供一个稳定的保存环境。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文物保存环境的分类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包括博物馆、图书馆、档案馆、考古遗址等。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000" r="11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文物保存环境与影响因素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368" r="336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传统文物保护技术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如清洗、修复、加固等传统技术，适用于不同材质和类型的文物。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现代科技在文物保护中的应用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如无损检测、数字化保护、虚拟修复等现代科技手段在文物保护中的应用。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文物保护方法的选择与应用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根据文物的具体情况，选择合适的保护方法，以达到最佳的保护效果。同时，需要注意保护方法的可逆性和可再处理性，以便在必要时进行修复和调整。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文物保护技术与方法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文物保护工程实践技能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熟悉文物评估的标准和程序，能够对文物进行科学的价值评估和等级划分；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了解文物保护法律法规和相关政策，能够正确处理文物保护与开发利用的关系。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24" r="942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掌握文物勘查的基本原理和方法，能够独立完成文物勘查工作，包括现场调查、测绘、摄影、记录等；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文物勘查与评估技能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掌握文物修复的基本原则和方法，能够针对不同材质的文物制定修复方案，并进行有效的修复工作；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熟悉文物复制的技术和流程，能够根据需要制作文物复制品或仿制品；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了解文物保护材料的选择和使用，能够正确选择和使用各种文物保护材料。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文物修复与复制技能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https://d.book118.com/635024142003011114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2024-09-20T22:50:51.808</cp:lastPrinted>
  <dcterms:created xsi:type="dcterms:W3CDTF">2024-09-20T14:50:51Z</dcterms:created>
  <dcterms:modified xsi:type="dcterms:W3CDTF">2024-09-20T14:50:53Z</dcterms:modified>
</cp:coreProperties>
</file>