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E5472-57E9-488F-B9A7-DED349932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27160-3A5F-4996-9FA7-E66B0D1AD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C0C8A-8B59-48B5-A49F-A0B7D1A49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43C83-CA2A-44E5-B4D5-7454CCDD1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9CAB24-6092-4961-84E3-0683C6A4E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1858FF-9FF9-46D7-A8AC-470706636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6C2EDE-D412-4C4D-B8D8-89050F347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201B5-F98D-49B4-99D3-DC826419B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FDA18-5A85-43DF-8BEE-1D6B2A499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4A2AD-E9EE-4322-BF8D-5E799BB33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5D794-E8BF-4AF6-B483-7F60358E7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02424220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指导警务室建设工作总结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警务室建设背景与目标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警务室建设内容与实施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警务室建设成果与效益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警务室建设经验与教训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警务室建设背景与目标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社区警务理念的推广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社区警务作为一种新型警务模式，强调警务工作与社区的紧密结合，提高警务工作的针对性和有效性。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政府对基层警务工作的重视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政府强调加强基层警务室建设，提高基层警务工作水平，以满足人民群众的安全需求。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社会治安形势的变化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随着社会的发展，治安形势日趋复杂，需要加强基层警务工作。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515" b="45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完善基层警务工作机制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通过警务室建设，完善基层警务工作机制，提高警务工作效率。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提高社区居民的安全感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通过加强社区警务工作，提高社区居民的安全感和对公安工作的满意度。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通过解决基层矛盾和问题，促进社会和谐稳定发展。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有利于维护社会稳定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加强基层警务室建设可以及时发现和解决基层矛盾和问题，维护社会稳定。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有利于提高基层警务工作水平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通过加强基层警务室建设，提高基层民警的工作能力和水平，更好地服务人民群众。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有利于加强社区治理能力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社区警务室作为社区治理的重要力量，通过加强建设可以提高社区治理能力，更好地服务社区居民。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警务室建设内容与实施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建立警务室工作机制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明确警务室工作职责、工作流程和考核标准，确保工作有序开展。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完善警务室硬件设施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配置必要的办公设备、安全设备等，提高警务室工作效率和安全性。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加强警务室队伍建设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选拔优秀民警担任警务室负责人，加强警务人员培训和管理，提高队伍整体素质。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建设内容概述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根据实际情况制定详细的建设方案，明确建设目标、任务分工和时间安排。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制定建设方案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组织实施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按照建设方案组织实施，确保各项任务按计划完成。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对建设过程进行全程监督检查，及时发现和解决问题。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具体实施步骤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针对这一问题，可以通过选拔优秀民警、加强培训等方式来提高警务室人员素质和数量。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人员配备不足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针对这一问题，可以通过申请经费、购置必要设备等方式来完善硬件设施。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硬件设施不完善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针对这一问题，可以通过加强制度建设、完善工作流程等方式来健全工作机制。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工作机制不健全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警务室建设成果与效益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https://d.book118.com/635024242202011043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2024-09-05T09:06:09.551</cp:lastPrinted>
  <dcterms:created xsi:type="dcterms:W3CDTF">2024-09-05T01:06:09Z</dcterms:created>
  <dcterms:modified xsi:type="dcterms:W3CDTF">2024-09-05T01:06:11Z</dcterms:modified>
</cp:coreProperties>
</file>